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82" r:id="rId9"/>
    <p:sldId id="265" r:id="rId10"/>
    <p:sldId id="266" r:id="rId11"/>
    <p:sldId id="277" r:id="rId12"/>
    <p:sldId id="280" r:id="rId13"/>
    <p:sldId id="281" r:id="rId14"/>
    <p:sldId id="267" r:id="rId15"/>
    <p:sldId id="268" r:id="rId16"/>
    <p:sldId id="269" r:id="rId17"/>
    <p:sldId id="270" r:id="rId18"/>
    <p:sldId id="278" r:id="rId19"/>
    <p:sldId id="279" r:id="rId20"/>
    <p:sldId id="271" r:id="rId21"/>
    <p:sldId id="273" r:id="rId22"/>
    <p:sldId id="274" r:id="rId23"/>
    <p:sldId id="275" r:id="rId24"/>
    <p:sldId id="276" r:id="rId25"/>
    <p:sldId id="283" r:id="rId26"/>
    <p:sldId id="284" r:id="rId27"/>
    <p:sldId id="301" r:id="rId28"/>
    <p:sldId id="302" r:id="rId29"/>
    <p:sldId id="286" r:id="rId30"/>
    <p:sldId id="287" r:id="rId31"/>
    <p:sldId id="288" r:id="rId32"/>
    <p:sldId id="289" r:id="rId33"/>
    <p:sldId id="290" r:id="rId34"/>
    <p:sldId id="297" r:id="rId35"/>
    <p:sldId id="294" r:id="rId36"/>
    <p:sldId id="293" r:id="rId37"/>
    <p:sldId id="303" r:id="rId38"/>
    <p:sldId id="291" r:id="rId39"/>
    <p:sldId id="296" r:id="rId40"/>
    <p:sldId id="305" r:id="rId41"/>
    <p:sldId id="304" r:id="rId42"/>
    <p:sldId id="306" r:id="rId43"/>
    <p:sldId id="307" r:id="rId44"/>
    <p:sldId id="298" r:id="rId45"/>
    <p:sldId id="308" r:id="rId46"/>
    <p:sldId id="299" r:id="rId47"/>
    <p:sldId id="309" r:id="rId48"/>
    <p:sldId id="310" r:id="rId49"/>
    <p:sldId id="311" r:id="rId50"/>
    <p:sldId id="312" r:id="rId51"/>
    <p:sldId id="313" r:id="rId52"/>
    <p:sldId id="314" r:id="rId53"/>
    <p:sldId id="300" r:id="rId54"/>
    <p:sldId id="318" r:id="rId55"/>
    <p:sldId id="315" r:id="rId56"/>
    <p:sldId id="316" r:id="rId57"/>
    <p:sldId id="317" r:id="rId58"/>
    <p:sldId id="319" r:id="rId59"/>
    <p:sldId id="320" r:id="rId60"/>
    <p:sldId id="321" r:id="rId61"/>
    <p:sldId id="322" r:id="rId62"/>
    <p:sldId id="323" r:id="rId63"/>
    <p:sldId id="324" r:id="rId64"/>
    <p:sldId id="325" r:id="rId65"/>
    <p:sldId id="326" r:id="rId66"/>
  </p:sldIdLst>
  <p:sldSz cx="9144000" cy="6858000" type="screen4x3"/>
  <p:notesSz cx="6889750" cy="960755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4EBE61"/>
    <a:srgbClr val="EBE626"/>
    <a:srgbClr val="64C24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>
        <p:scale>
          <a:sx n="62" d="100"/>
          <a:sy n="62" d="100"/>
        </p:scale>
        <p:origin x="-72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1BBF30-B3B7-4CD7-94E9-0DE8E1D18F9E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3A9D45D-68CA-4F82-A837-B0B8FC9D771B}">
      <dgm:prSet phldrT="[Texto]"/>
      <dgm:spPr/>
      <dgm:t>
        <a:bodyPr/>
        <a:lstStyle/>
        <a:p>
          <a:r>
            <a:rPr lang="pt-BR" dirty="0" smtClean="0"/>
            <a:t>  </a:t>
          </a:r>
          <a:endParaRPr lang="pt-BR" dirty="0"/>
        </a:p>
      </dgm:t>
    </dgm:pt>
    <dgm:pt modelId="{1369AF97-3EB8-43DB-B051-5B4BD79D6457}" type="sibTrans" cxnId="{F595D40D-8F74-47DE-9E7D-630B8DC5E37E}">
      <dgm:prSet/>
      <dgm:spPr/>
      <dgm:t>
        <a:bodyPr/>
        <a:lstStyle/>
        <a:p>
          <a:endParaRPr lang="pt-BR"/>
        </a:p>
      </dgm:t>
    </dgm:pt>
    <dgm:pt modelId="{0360C1C8-DE52-409A-9DF9-EF5A3644439F}" type="parTrans" cxnId="{F595D40D-8F74-47DE-9E7D-630B8DC5E37E}">
      <dgm:prSet/>
      <dgm:spPr/>
      <dgm:t>
        <a:bodyPr/>
        <a:lstStyle/>
        <a:p>
          <a:endParaRPr lang="pt-BR"/>
        </a:p>
      </dgm:t>
    </dgm:pt>
    <dgm:pt modelId="{4D3A0956-6645-43F6-A406-28A1D22B0586}">
      <dgm:prSet phldrT="[Texto]"/>
      <dgm:spPr/>
      <dgm:t>
        <a:bodyPr/>
        <a:lstStyle/>
        <a:p>
          <a:r>
            <a:rPr lang="pt-BR" dirty="0" smtClean="0"/>
            <a:t>  </a:t>
          </a:r>
          <a:endParaRPr lang="pt-BR" dirty="0"/>
        </a:p>
      </dgm:t>
    </dgm:pt>
    <dgm:pt modelId="{2CD54C60-82DA-4B4D-BE53-E66EA82E4CAA}" type="sibTrans" cxnId="{FF187863-E704-473C-AD2A-0A25F9ED73F6}">
      <dgm:prSet/>
      <dgm:spPr/>
      <dgm:t>
        <a:bodyPr/>
        <a:lstStyle/>
        <a:p>
          <a:endParaRPr lang="pt-BR"/>
        </a:p>
      </dgm:t>
    </dgm:pt>
    <dgm:pt modelId="{E42AC187-7455-44A5-8BEE-1B2AF2C68739}" type="parTrans" cxnId="{FF187863-E704-473C-AD2A-0A25F9ED73F6}">
      <dgm:prSet/>
      <dgm:spPr/>
      <dgm:t>
        <a:bodyPr/>
        <a:lstStyle/>
        <a:p>
          <a:endParaRPr lang="pt-BR"/>
        </a:p>
      </dgm:t>
    </dgm:pt>
    <dgm:pt modelId="{1EBB2974-1E67-4EA3-BC16-7B21704FC762}">
      <dgm:prSet phldrT="[Texto]"/>
      <dgm:spPr/>
      <dgm:t>
        <a:bodyPr/>
        <a:lstStyle/>
        <a:p>
          <a:r>
            <a:rPr lang="pt-BR" dirty="0" smtClean="0"/>
            <a:t>  </a:t>
          </a:r>
          <a:endParaRPr lang="pt-BR" dirty="0"/>
        </a:p>
      </dgm:t>
    </dgm:pt>
    <dgm:pt modelId="{5B01FC21-A143-431F-AB20-AA48206423D5}" type="sibTrans" cxnId="{BEADBDB9-F579-4084-B43B-ED21082A648C}">
      <dgm:prSet/>
      <dgm:spPr/>
      <dgm:t>
        <a:bodyPr/>
        <a:lstStyle/>
        <a:p>
          <a:endParaRPr lang="pt-BR"/>
        </a:p>
      </dgm:t>
    </dgm:pt>
    <dgm:pt modelId="{AB1DF7BF-C834-408B-8299-D58AAAB0480A}" type="parTrans" cxnId="{BEADBDB9-F579-4084-B43B-ED21082A648C}">
      <dgm:prSet/>
      <dgm:spPr/>
      <dgm:t>
        <a:bodyPr/>
        <a:lstStyle/>
        <a:p>
          <a:endParaRPr lang="pt-BR"/>
        </a:p>
      </dgm:t>
    </dgm:pt>
    <dgm:pt modelId="{A68400E0-787C-4926-9A47-8DD92F36FC43}" type="pres">
      <dgm:prSet presAssocID="{071BBF30-B3B7-4CD7-94E9-0DE8E1D18F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CC79F65-3B5B-4D06-BB11-AB941C07E1B9}" type="pres">
      <dgm:prSet presAssocID="{F3A9D45D-68CA-4F82-A837-B0B8FC9D771B}" presName="compositeNode" presStyleCnt="0">
        <dgm:presLayoutVars>
          <dgm:bulletEnabled val="1"/>
        </dgm:presLayoutVars>
      </dgm:prSet>
      <dgm:spPr/>
    </dgm:pt>
    <dgm:pt modelId="{414209CD-05EA-4626-8B40-927555CB0F1B}" type="pres">
      <dgm:prSet presAssocID="{F3A9D45D-68CA-4F82-A837-B0B8FC9D771B}" presName="bgRect" presStyleLbl="node1" presStyleIdx="0" presStyleCnt="3"/>
      <dgm:spPr/>
      <dgm:t>
        <a:bodyPr/>
        <a:lstStyle/>
        <a:p>
          <a:endParaRPr lang="pt-BR"/>
        </a:p>
      </dgm:t>
    </dgm:pt>
    <dgm:pt modelId="{9E3FDBBD-EF79-4696-AC56-4659AE8AFB08}" type="pres">
      <dgm:prSet presAssocID="{F3A9D45D-68CA-4F82-A837-B0B8FC9D771B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8F0FA82-7CB1-4041-95B9-D12F2B084D88}" type="pres">
      <dgm:prSet presAssocID="{1369AF97-3EB8-43DB-B051-5B4BD79D6457}" presName="hSp" presStyleCnt="0"/>
      <dgm:spPr/>
    </dgm:pt>
    <dgm:pt modelId="{408A5F55-0D10-4FD3-952C-4B3B85E9EF00}" type="pres">
      <dgm:prSet presAssocID="{1369AF97-3EB8-43DB-B051-5B4BD79D6457}" presName="vProcSp" presStyleCnt="0"/>
      <dgm:spPr/>
    </dgm:pt>
    <dgm:pt modelId="{9F382C97-8095-4E46-B62A-36BAC6330DC9}" type="pres">
      <dgm:prSet presAssocID="{1369AF97-3EB8-43DB-B051-5B4BD79D6457}" presName="vSp1" presStyleCnt="0"/>
      <dgm:spPr/>
    </dgm:pt>
    <dgm:pt modelId="{EC9D2990-27FA-4721-A58B-89208ED7C0C4}" type="pres">
      <dgm:prSet presAssocID="{1369AF97-3EB8-43DB-B051-5B4BD79D6457}" presName="simulatedConn" presStyleLbl="solidFgAcc1" presStyleIdx="0" presStyleCnt="2"/>
      <dgm:spPr/>
    </dgm:pt>
    <dgm:pt modelId="{1DFE61CC-09E4-493E-BC94-9EECB9EF0BF9}" type="pres">
      <dgm:prSet presAssocID="{1369AF97-3EB8-43DB-B051-5B4BD79D6457}" presName="vSp2" presStyleCnt="0"/>
      <dgm:spPr/>
    </dgm:pt>
    <dgm:pt modelId="{59FCFDAF-8A3D-4954-B83D-7988FC964678}" type="pres">
      <dgm:prSet presAssocID="{1369AF97-3EB8-43DB-B051-5B4BD79D6457}" presName="sibTrans" presStyleCnt="0"/>
      <dgm:spPr/>
    </dgm:pt>
    <dgm:pt modelId="{8075F55D-0D69-420B-9FC4-85034EF13F6E}" type="pres">
      <dgm:prSet presAssocID="{4D3A0956-6645-43F6-A406-28A1D22B0586}" presName="compositeNode" presStyleCnt="0">
        <dgm:presLayoutVars>
          <dgm:bulletEnabled val="1"/>
        </dgm:presLayoutVars>
      </dgm:prSet>
      <dgm:spPr/>
    </dgm:pt>
    <dgm:pt modelId="{584EF5DA-A115-4B0B-9CB7-F2D803B0707B}" type="pres">
      <dgm:prSet presAssocID="{4D3A0956-6645-43F6-A406-28A1D22B0586}" presName="bgRect" presStyleLbl="node1" presStyleIdx="1" presStyleCnt="3"/>
      <dgm:spPr/>
      <dgm:t>
        <a:bodyPr/>
        <a:lstStyle/>
        <a:p>
          <a:endParaRPr lang="pt-BR"/>
        </a:p>
      </dgm:t>
    </dgm:pt>
    <dgm:pt modelId="{C2CF8FB4-D86B-4FB7-9DA0-090BB82E4587}" type="pres">
      <dgm:prSet presAssocID="{4D3A0956-6645-43F6-A406-28A1D22B0586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17E692E-5446-4009-98D3-082343E245E8}" type="pres">
      <dgm:prSet presAssocID="{2CD54C60-82DA-4B4D-BE53-E66EA82E4CAA}" presName="hSp" presStyleCnt="0"/>
      <dgm:spPr/>
    </dgm:pt>
    <dgm:pt modelId="{234A2C1F-F138-4AF0-A044-42901FC9D711}" type="pres">
      <dgm:prSet presAssocID="{2CD54C60-82DA-4B4D-BE53-E66EA82E4CAA}" presName="vProcSp" presStyleCnt="0"/>
      <dgm:spPr/>
    </dgm:pt>
    <dgm:pt modelId="{F5578B62-958D-4A5E-8744-73049985C577}" type="pres">
      <dgm:prSet presAssocID="{2CD54C60-82DA-4B4D-BE53-E66EA82E4CAA}" presName="vSp1" presStyleCnt="0"/>
      <dgm:spPr/>
    </dgm:pt>
    <dgm:pt modelId="{0982EF91-074B-4345-9381-6475AADF298D}" type="pres">
      <dgm:prSet presAssocID="{2CD54C60-82DA-4B4D-BE53-E66EA82E4CAA}" presName="simulatedConn" presStyleLbl="solidFgAcc1" presStyleIdx="1" presStyleCnt="2"/>
      <dgm:spPr/>
    </dgm:pt>
    <dgm:pt modelId="{066138D9-2AA7-4B50-977F-4D75E731BEA6}" type="pres">
      <dgm:prSet presAssocID="{2CD54C60-82DA-4B4D-BE53-E66EA82E4CAA}" presName="vSp2" presStyleCnt="0"/>
      <dgm:spPr/>
    </dgm:pt>
    <dgm:pt modelId="{E619E53D-E8B6-428A-95B7-4CB4CBA6EC69}" type="pres">
      <dgm:prSet presAssocID="{2CD54C60-82DA-4B4D-BE53-E66EA82E4CAA}" presName="sibTrans" presStyleCnt="0"/>
      <dgm:spPr/>
    </dgm:pt>
    <dgm:pt modelId="{D197FB9F-2A43-4BFE-9EBC-35DDDC564200}" type="pres">
      <dgm:prSet presAssocID="{1EBB2974-1E67-4EA3-BC16-7B21704FC762}" presName="compositeNode" presStyleCnt="0">
        <dgm:presLayoutVars>
          <dgm:bulletEnabled val="1"/>
        </dgm:presLayoutVars>
      </dgm:prSet>
      <dgm:spPr/>
    </dgm:pt>
    <dgm:pt modelId="{D6C8F088-32EC-4F10-BE05-0626EEEF21D4}" type="pres">
      <dgm:prSet presAssocID="{1EBB2974-1E67-4EA3-BC16-7B21704FC762}" presName="bgRect" presStyleLbl="node1" presStyleIdx="2" presStyleCnt="3"/>
      <dgm:spPr/>
      <dgm:t>
        <a:bodyPr/>
        <a:lstStyle/>
        <a:p>
          <a:endParaRPr lang="pt-BR"/>
        </a:p>
      </dgm:t>
    </dgm:pt>
    <dgm:pt modelId="{8BBE1764-6AA0-4898-B6FE-85ED683529BE}" type="pres">
      <dgm:prSet presAssocID="{1EBB2974-1E67-4EA3-BC16-7B21704FC762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595D40D-8F74-47DE-9E7D-630B8DC5E37E}" srcId="{071BBF30-B3B7-4CD7-94E9-0DE8E1D18F9E}" destId="{F3A9D45D-68CA-4F82-A837-B0B8FC9D771B}" srcOrd="0" destOrd="0" parTransId="{0360C1C8-DE52-409A-9DF9-EF5A3644439F}" sibTransId="{1369AF97-3EB8-43DB-B051-5B4BD79D6457}"/>
    <dgm:cxn modelId="{C090C8D5-95B9-47F0-BB64-DC2DDA22E1B8}" type="presOf" srcId="{4D3A0956-6645-43F6-A406-28A1D22B0586}" destId="{584EF5DA-A115-4B0B-9CB7-F2D803B0707B}" srcOrd="0" destOrd="0" presId="urn:microsoft.com/office/officeart/2005/8/layout/hProcess7"/>
    <dgm:cxn modelId="{951A43FF-D3FF-4FD3-8B4B-6D130BE7BA10}" type="presOf" srcId="{1EBB2974-1E67-4EA3-BC16-7B21704FC762}" destId="{D6C8F088-32EC-4F10-BE05-0626EEEF21D4}" srcOrd="0" destOrd="0" presId="urn:microsoft.com/office/officeart/2005/8/layout/hProcess7"/>
    <dgm:cxn modelId="{ECBB10FB-F64D-425C-B91E-EC8092B41B99}" type="presOf" srcId="{071BBF30-B3B7-4CD7-94E9-0DE8E1D18F9E}" destId="{A68400E0-787C-4926-9A47-8DD92F36FC43}" srcOrd="0" destOrd="0" presId="urn:microsoft.com/office/officeart/2005/8/layout/hProcess7"/>
    <dgm:cxn modelId="{6C8BC908-872D-4586-B84A-99DFAFABE84E}" type="presOf" srcId="{F3A9D45D-68CA-4F82-A837-B0B8FC9D771B}" destId="{9E3FDBBD-EF79-4696-AC56-4659AE8AFB08}" srcOrd="1" destOrd="0" presId="urn:microsoft.com/office/officeart/2005/8/layout/hProcess7"/>
    <dgm:cxn modelId="{138D625A-E59C-4E0C-ADBA-4E0C3DADBD2F}" type="presOf" srcId="{4D3A0956-6645-43F6-A406-28A1D22B0586}" destId="{C2CF8FB4-D86B-4FB7-9DA0-090BB82E4587}" srcOrd="1" destOrd="0" presId="urn:microsoft.com/office/officeart/2005/8/layout/hProcess7"/>
    <dgm:cxn modelId="{5F13DA4E-7C8F-4E08-B6CB-5D87BF407832}" type="presOf" srcId="{F3A9D45D-68CA-4F82-A837-B0B8FC9D771B}" destId="{414209CD-05EA-4626-8B40-927555CB0F1B}" srcOrd="0" destOrd="0" presId="urn:microsoft.com/office/officeart/2005/8/layout/hProcess7"/>
    <dgm:cxn modelId="{BEADBDB9-F579-4084-B43B-ED21082A648C}" srcId="{071BBF30-B3B7-4CD7-94E9-0DE8E1D18F9E}" destId="{1EBB2974-1E67-4EA3-BC16-7B21704FC762}" srcOrd="2" destOrd="0" parTransId="{AB1DF7BF-C834-408B-8299-D58AAAB0480A}" sibTransId="{5B01FC21-A143-431F-AB20-AA48206423D5}"/>
    <dgm:cxn modelId="{FF187863-E704-473C-AD2A-0A25F9ED73F6}" srcId="{071BBF30-B3B7-4CD7-94E9-0DE8E1D18F9E}" destId="{4D3A0956-6645-43F6-A406-28A1D22B0586}" srcOrd="1" destOrd="0" parTransId="{E42AC187-7455-44A5-8BEE-1B2AF2C68739}" sibTransId="{2CD54C60-82DA-4B4D-BE53-E66EA82E4CAA}"/>
    <dgm:cxn modelId="{6C673A5E-6788-4BE5-B9D1-41DC9542E821}" type="presOf" srcId="{1EBB2974-1E67-4EA3-BC16-7B21704FC762}" destId="{8BBE1764-6AA0-4898-B6FE-85ED683529BE}" srcOrd="1" destOrd="0" presId="urn:microsoft.com/office/officeart/2005/8/layout/hProcess7"/>
    <dgm:cxn modelId="{BE61CC45-89E1-4C77-B952-3488B271BF05}" type="presParOf" srcId="{A68400E0-787C-4926-9A47-8DD92F36FC43}" destId="{4CC79F65-3B5B-4D06-BB11-AB941C07E1B9}" srcOrd="0" destOrd="0" presId="urn:microsoft.com/office/officeart/2005/8/layout/hProcess7"/>
    <dgm:cxn modelId="{4A943F9F-8779-4554-BC74-61E1D843551C}" type="presParOf" srcId="{4CC79F65-3B5B-4D06-BB11-AB941C07E1B9}" destId="{414209CD-05EA-4626-8B40-927555CB0F1B}" srcOrd="0" destOrd="0" presId="urn:microsoft.com/office/officeart/2005/8/layout/hProcess7"/>
    <dgm:cxn modelId="{6CFDCB3D-5B43-4C00-B2C6-B9D2CFC5D736}" type="presParOf" srcId="{4CC79F65-3B5B-4D06-BB11-AB941C07E1B9}" destId="{9E3FDBBD-EF79-4696-AC56-4659AE8AFB08}" srcOrd="1" destOrd="0" presId="urn:microsoft.com/office/officeart/2005/8/layout/hProcess7"/>
    <dgm:cxn modelId="{235BF56B-AF9C-4E7E-B282-B71317FBA560}" type="presParOf" srcId="{A68400E0-787C-4926-9A47-8DD92F36FC43}" destId="{F8F0FA82-7CB1-4041-95B9-D12F2B084D88}" srcOrd="1" destOrd="0" presId="urn:microsoft.com/office/officeart/2005/8/layout/hProcess7"/>
    <dgm:cxn modelId="{63C19AB8-506F-4685-84E9-98DA7F9EE72E}" type="presParOf" srcId="{A68400E0-787C-4926-9A47-8DD92F36FC43}" destId="{408A5F55-0D10-4FD3-952C-4B3B85E9EF00}" srcOrd="2" destOrd="0" presId="urn:microsoft.com/office/officeart/2005/8/layout/hProcess7"/>
    <dgm:cxn modelId="{40B61EEE-4F43-42F7-A394-6FBDF9FC408E}" type="presParOf" srcId="{408A5F55-0D10-4FD3-952C-4B3B85E9EF00}" destId="{9F382C97-8095-4E46-B62A-36BAC6330DC9}" srcOrd="0" destOrd="0" presId="urn:microsoft.com/office/officeart/2005/8/layout/hProcess7"/>
    <dgm:cxn modelId="{A1E0EB4C-565A-485E-BAB9-BE5FAD00E630}" type="presParOf" srcId="{408A5F55-0D10-4FD3-952C-4B3B85E9EF00}" destId="{EC9D2990-27FA-4721-A58B-89208ED7C0C4}" srcOrd="1" destOrd="0" presId="urn:microsoft.com/office/officeart/2005/8/layout/hProcess7"/>
    <dgm:cxn modelId="{99DBE34A-BF69-4E3B-9D6A-18BC71CE1C97}" type="presParOf" srcId="{408A5F55-0D10-4FD3-952C-4B3B85E9EF00}" destId="{1DFE61CC-09E4-493E-BC94-9EECB9EF0BF9}" srcOrd="2" destOrd="0" presId="urn:microsoft.com/office/officeart/2005/8/layout/hProcess7"/>
    <dgm:cxn modelId="{B8A7BB61-0A03-453F-8FBF-E701EC39089B}" type="presParOf" srcId="{A68400E0-787C-4926-9A47-8DD92F36FC43}" destId="{59FCFDAF-8A3D-4954-B83D-7988FC964678}" srcOrd="3" destOrd="0" presId="urn:microsoft.com/office/officeart/2005/8/layout/hProcess7"/>
    <dgm:cxn modelId="{5DFFC263-D70D-44D2-8DE6-38B0A055EA51}" type="presParOf" srcId="{A68400E0-787C-4926-9A47-8DD92F36FC43}" destId="{8075F55D-0D69-420B-9FC4-85034EF13F6E}" srcOrd="4" destOrd="0" presId="urn:microsoft.com/office/officeart/2005/8/layout/hProcess7"/>
    <dgm:cxn modelId="{0B6BB73E-83C2-4281-9986-CDB0C9703DF0}" type="presParOf" srcId="{8075F55D-0D69-420B-9FC4-85034EF13F6E}" destId="{584EF5DA-A115-4B0B-9CB7-F2D803B0707B}" srcOrd="0" destOrd="0" presId="urn:microsoft.com/office/officeart/2005/8/layout/hProcess7"/>
    <dgm:cxn modelId="{D75DED67-250E-44A8-945C-1F8034933464}" type="presParOf" srcId="{8075F55D-0D69-420B-9FC4-85034EF13F6E}" destId="{C2CF8FB4-D86B-4FB7-9DA0-090BB82E4587}" srcOrd="1" destOrd="0" presId="urn:microsoft.com/office/officeart/2005/8/layout/hProcess7"/>
    <dgm:cxn modelId="{6A31D054-B9FC-423F-B101-E6EEBB734405}" type="presParOf" srcId="{A68400E0-787C-4926-9A47-8DD92F36FC43}" destId="{217E692E-5446-4009-98D3-082343E245E8}" srcOrd="5" destOrd="0" presId="urn:microsoft.com/office/officeart/2005/8/layout/hProcess7"/>
    <dgm:cxn modelId="{C36E64F9-68DF-47E5-82EF-D69A40E98071}" type="presParOf" srcId="{A68400E0-787C-4926-9A47-8DD92F36FC43}" destId="{234A2C1F-F138-4AF0-A044-42901FC9D711}" srcOrd="6" destOrd="0" presId="urn:microsoft.com/office/officeart/2005/8/layout/hProcess7"/>
    <dgm:cxn modelId="{03440BF4-A63F-49C5-AACE-B292BEEF7CE8}" type="presParOf" srcId="{234A2C1F-F138-4AF0-A044-42901FC9D711}" destId="{F5578B62-958D-4A5E-8744-73049985C577}" srcOrd="0" destOrd="0" presId="urn:microsoft.com/office/officeart/2005/8/layout/hProcess7"/>
    <dgm:cxn modelId="{E25299DA-8B31-48DC-8D62-B33D69D38C2B}" type="presParOf" srcId="{234A2C1F-F138-4AF0-A044-42901FC9D711}" destId="{0982EF91-074B-4345-9381-6475AADF298D}" srcOrd="1" destOrd="0" presId="urn:microsoft.com/office/officeart/2005/8/layout/hProcess7"/>
    <dgm:cxn modelId="{853FA0F3-AC0A-4866-9BDF-566B99AFDE10}" type="presParOf" srcId="{234A2C1F-F138-4AF0-A044-42901FC9D711}" destId="{066138D9-2AA7-4B50-977F-4D75E731BEA6}" srcOrd="2" destOrd="0" presId="urn:microsoft.com/office/officeart/2005/8/layout/hProcess7"/>
    <dgm:cxn modelId="{BC7CB51A-3D1A-45F7-A356-473B8D11AA22}" type="presParOf" srcId="{A68400E0-787C-4926-9A47-8DD92F36FC43}" destId="{E619E53D-E8B6-428A-95B7-4CB4CBA6EC69}" srcOrd="7" destOrd="0" presId="urn:microsoft.com/office/officeart/2005/8/layout/hProcess7"/>
    <dgm:cxn modelId="{7C2A6A4A-F8EF-42CB-A180-3A370312C4A0}" type="presParOf" srcId="{A68400E0-787C-4926-9A47-8DD92F36FC43}" destId="{D197FB9F-2A43-4BFE-9EBC-35DDDC564200}" srcOrd="8" destOrd="0" presId="urn:microsoft.com/office/officeart/2005/8/layout/hProcess7"/>
    <dgm:cxn modelId="{20E02371-4EFE-487B-80E6-DBA5B86ED13C}" type="presParOf" srcId="{D197FB9F-2A43-4BFE-9EBC-35DDDC564200}" destId="{D6C8F088-32EC-4F10-BE05-0626EEEF21D4}" srcOrd="0" destOrd="0" presId="urn:microsoft.com/office/officeart/2005/8/layout/hProcess7"/>
    <dgm:cxn modelId="{428A6FB4-42E5-4523-AFB2-8B30CD02AEEF}" type="presParOf" srcId="{D197FB9F-2A43-4BFE-9EBC-35DDDC564200}" destId="{8BBE1764-6AA0-4898-B6FE-85ED683529BE}" srcOrd="1" destOrd="0" presId="urn:microsoft.com/office/officeart/2005/8/layout/hProcess7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1BBF30-B3B7-4CD7-94E9-0DE8E1D18F9E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68400E0-787C-4926-9A47-8DD92F36FC43}" type="pres">
      <dgm:prSet presAssocID="{071BBF30-B3B7-4CD7-94E9-0DE8E1D18F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</dgm:ptLst>
  <dgm:cxnLst>
    <dgm:cxn modelId="{9C30FA57-0CA6-4951-BABE-E230DFD407C3}" type="presOf" srcId="{071BBF30-B3B7-4CD7-94E9-0DE8E1D18F9E}" destId="{A68400E0-787C-4926-9A47-8DD92F36FC43}" srcOrd="0" destOrd="0" presId="urn:microsoft.com/office/officeart/2005/8/layout/hProcess7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1BBF30-B3B7-4CD7-94E9-0DE8E1D18F9E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3A9D45D-68CA-4F82-A837-B0B8FC9D771B}">
      <dgm:prSet phldrT="[Texto]"/>
      <dgm:spPr/>
      <dgm:t>
        <a:bodyPr/>
        <a:lstStyle/>
        <a:p>
          <a:r>
            <a:rPr lang="pt-BR" dirty="0" smtClean="0"/>
            <a:t>  </a:t>
          </a:r>
          <a:endParaRPr lang="pt-BR" dirty="0"/>
        </a:p>
      </dgm:t>
    </dgm:pt>
    <dgm:pt modelId="{1369AF97-3EB8-43DB-B051-5B4BD79D6457}" type="sibTrans" cxnId="{F595D40D-8F74-47DE-9E7D-630B8DC5E37E}">
      <dgm:prSet/>
      <dgm:spPr/>
      <dgm:t>
        <a:bodyPr/>
        <a:lstStyle/>
        <a:p>
          <a:endParaRPr lang="pt-BR"/>
        </a:p>
      </dgm:t>
    </dgm:pt>
    <dgm:pt modelId="{0360C1C8-DE52-409A-9DF9-EF5A3644439F}" type="parTrans" cxnId="{F595D40D-8F74-47DE-9E7D-630B8DC5E37E}">
      <dgm:prSet/>
      <dgm:spPr/>
      <dgm:t>
        <a:bodyPr/>
        <a:lstStyle/>
        <a:p>
          <a:endParaRPr lang="pt-BR"/>
        </a:p>
      </dgm:t>
    </dgm:pt>
    <dgm:pt modelId="{4D3A0956-6645-43F6-A406-28A1D22B0586}">
      <dgm:prSet phldrT="[Texto]"/>
      <dgm:spPr/>
      <dgm:t>
        <a:bodyPr/>
        <a:lstStyle/>
        <a:p>
          <a:r>
            <a:rPr lang="pt-BR" dirty="0" smtClean="0"/>
            <a:t>  </a:t>
          </a:r>
          <a:endParaRPr lang="pt-BR" dirty="0"/>
        </a:p>
      </dgm:t>
    </dgm:pt>
    <dgm:pt modelId="{2CD54C60-82DA-4B4D-BE53-E66EA82E4CAA}" type="sibTrans" cxnId="{FF187863-E704-473C-AD2A-0A25F9ED73F6}">
      <dgm:prSet/>
      <dgm:spPr/>
      <dgm:t>
        <a:bodyPr/>
        <a:lstStyle/>
        <a:p>
          <a:endParaRPr lang="pt-BR"/>
        </a:p>
      </dgm:t>
    </dgm:pt>
    <dgm:pt modelId="{E42AC187-7455-44A5-8BEE-1B2AF2C68739}" type="parTrans" cxnId="{FF187863-E704-473C-AD2A-0A25F9ED73F6}">
      <dgm:prSet/>
      <dgm:spPr/>
      <dgm:t>
        <a:bodyPr/>
        <a:lstStyle/>
        <a:p>
          <a:endParaRPr lang="pt-BR"/>
        </a:p>
      </dgm:t>
    </dgm:pt>
    <dgm:pt modelId="{1EBB2974-1E67-4EA3-BC16-7B21704FC762}">
      <dgm:prSet phldrT="[Texto]"/>
      <dgm:spPr/>
      <dgm:t>
        <a:bodyPr/>
        <a:lstStyle/>
        <a:p>
          <a:r>
            <a:rPr lang="pt-BR" dirty="0" smtClean="0"/>
            <a:t>  </a:t>
          </a:r>
          <a:endParaRPr lang="pt-BR" dirty="0"/>
        </a:p>
      </dgm:t>
    </dgm:pt>
    <dgm:pt modelId="{5B01FC21-A143-431F-AB20-AA48206423D5}" type="sibTrans" cxnId="{BEADBDB9-F579-4084-B43B-ED21082A648C}">
      <dgm:prSet/>
      <dgm:spPr/>
      <dgm:t>
        <a:bodyPr/>
        <a:lstStyle/>
        <a:p>
          <a:endParaRPr lang="pt-BR"/>
        </a:p>
      </dgm:t>
    </dgm:pt>
    <dgm:pt modelId="{AB1DF7BF-C834-408B-8299-D58AAAB0480A}" type="parTrans" cxnId="{BEADBDB9-F579-4084-B43B-ED21082A648C}">
      <dgm:prSet/>
      <dgm:spPr/>
      <dgm:t>
        <a:bodyPr/>
        <a:lstStyle/>
        <a:p>
          <a:endParaRPr lang="pt-BR"/>
        </a:p>
      </dgm:t>
    </dgm:pt>
    <dgm:pt modelId="{A68400E0-787C-4926-9A47-8DD92F36FC43}" type="pres">
      <dgm:prSet presAssocID="{071BBF30-B3B7-4CD7-94E9-0DE8E1D18F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CC79F65-3B5B-4D06-BB11-AB941C07E1B9}" type="pres">
      <dgm:prSet presAssocID="{F3A9D45D-68CA-4F82-A837-B0B8FC9D771B}" presName="compositeNode" presStyleCnt="0">
        <dgm:presLayoutVars>
          <dgm:bulletEnabled val="1"/>
        </dgm:presLayoutVars>
      </dgm:prSet>
      <dgm:spPr/>
    </dgm:pt>
    <dgm:pt modelId="{414209CD-05EA-4626-8B40-927555CB0F1B}" type="pres">
      <dgm:prSet presAssocID="{F3A9D45D-68CA-4F82-A837-B0B8FC9D771B}" presName="bgRect" presStyleLbl="node1" presStyleIdx="0" presStyleCnt="3"/>
      <dgm:spPr/>
      <dgm:t>
        <a:bodyPr/>
        <a:lstStyle/>
        <a:p>
          <a:endParaRPr lang="pt-BR"/>
        </a:p>
      </dgm:t>
    </dgm:pt>
    <dgm:pt modelId="{9E3FDBBD-EF79-4696-AC56-4659AE8AFB08}" type="pres">
      <dgm:prSet presAssocID="{F3A9D45D-68CA-4F82-A837-B0B8FC9D771B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8F0FA82-7CB1-4041-95B9-D12F2B084D88}" type="pres">
      <dgm:prSet presAssocID="{1369AF97-3EB8-43DB-B051-5B4BD79D6457}" presName="hSp" presStyleCnt="0"/>
      <dgm:spPr/>
    </dgm:pt>
    <dgm:pt modelId="{408A5F55-0D10-4FD3-952C-4B3B85E9EF00}" type="pres">
      <dgm:prSet presAssocID="{1369AF97-3EB8-43DB-B051-5B4BD79D6457}" presName="vProcSp" presStyleCnt="0"/>
      <dgm:spPr/>
    </dgm:pt>
    <dgm:pt modelId="{9F382C97-8095-4E46-B62A-36BAC6330DC9}" type="pres">
      <dgm:prSet presAssocID="{1369AF97-3EB8-43DB-B051-5B4BD79D6457}" presName="vSp1" presStyleCnt="0"/>
      <dgm:spPr/>
    </dgm:pt>
    <dgm:pt modelId="{EC9D2990-27FA-4721-A58B-89208ED7C0C4}" type="pres">
      <dgm:prSet presAssocID="{1369AF97-3EB8-43DB-B051-5B4BD79D6457}" presName="simulatedConn" presStyleLbl="solidFgAcc1" presStyleIdx="0" presStyleCnt="2"/>
      <dgm:spPr/>
    </dgm:pt>
    <dgm:pt modelId="{1DFE61CC-09E4-493E-BC94-9EECB9EF0BF9}" type="pres">
      <dgm:prSet presAssocID="{1369AF97-3EB8-43DB-B051-5B4BD79D6457}" presName="vSp2" presStyleCnt="0"/>
      <dgm:spPr/>
    </dgm:pt>
    <dgm:pt modelId="{59FCFDAF-8A3D-4954-B83D-7988FC964678}" type="pres">
      <dgm:prSet presAssocID="{1369AF97-3EB8-43DB-B051-5B4BD79D6457}" presName="sibTrans" presStyleCnt="0"/>
      <dgm:spPr/>
    </dgm:pt>
    <dgm:pt modelId="{8075F55D-0D69-420B-9FC4-85034EF13F6E}" type="pres">
      <dgm:prSet presAssocID="{4D3A0956-6645-43F6-A406-28A1D22B0586}" presName="compositeNode" presStyleCnt="0">
        <dgm:presLayoutVars>
          <dgm:bulletEnabled val="1"/>
        </dgm:presLayoutVars>
      </dgm:prSet>
      <dgm:spPr/>
    </dgm:pt>
    <dgm:pt modelId="{584EF5DA-A115-4B0B-9CB7-F2D803B0707B}" type="pres">
      <dgm:prSet presAssocID="{4D3A0956-6645-43F6-A406-28A1D22B0586}" presName="bgRect" presStyleLbl="node1" presStyleIdx="1" presStyleCnt="3" custLinFactNeighborX="-458"/>
      <dgm:spPr/>
      <dgm:t>
        <a:bodyPr/>
        <a:lstStyle/>
        <a:p>
          <a:endParaRPr lang="pt-BR"/>
        </a:p>
      </dgm:t>
    </dgm:pt>
    <dgm:pt modelId="{C2CF8FB4-D86B-4FB7-9DA0-090BB82E4587}" type="pres">
      <dgm:prSet presAssocID="{4D3A0956-6645-43F6-A406-28A1D22B0586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17E692E-5446-4009-98D3-082343E245E8}" type="pres">
      <dgm:prSet presAssocID="{2CD54C60-82DA-4B4D-BE53-E66EA82E4CAA}" presName="hSp" presStyleCnt="0"/>
      <dgm:spPr/>
    </dgm:pt>
    <dgm:pt modelId="{234A2C1F-F138-4AF0-A044-42901FC9D711}" type="pres">
      <dgm:prSet presAssocID="{2CD54C60-82DA-4B4D-BE53-E66EA82E4CAA}" presName="vProcSp" presStyleCnt="0"/>
      <dgm:spPr/>
    </dgm:pt>
    <dgm:pt modelId="{F5578B62-958D-4A5E-8744-73049985C577}" type="pres">
      <dgm:prSet presAssocID="{2CD54C60-82DA-4B4D-BE53-E66EA82E4CAA}" presName="vSp1" presStyleCnt="0"/>
      <dgm:spPr/>
    </dgm:pt>
    <dgm:pt modelId="{0982EF91-074B-4345-9381-6475AADF298D}" type="pres">
      <dgm:prSet presAssocID="{2CD54C60-82DA-4B4D-BE53-E66EA82E4CAA}" presName="simulatedConn" presStyleLbl="solidFgAcc1" presStyleIdx="1" presStyleCnt="2"/>
      <dgm:spPr/>
    </dgm:pt>
    <dgm:pt modelId="{066138D9-2AA7-4B50-977F-4D75E731BEA6}" type="pres">
      <dgm:prSet presAssocID="{2CD54C60-82DA-4B4D-BE53-E66EA82E4CAA}" presName="vSp2" presStyleCnt="0"/>
      <dgm:spPr/>
    </dgm:pt>
    <dgm:pt modelId="{E619E53D-E8B6-428A-95B7-4CB4CBA6EC69}" type="pres">
      <dgm:prSet presAssocID="{2CD54C60-82DA-4B4D-BE53-E66EA82E4CAA}" presName="sibTrans" presStyleCnt="0"/>
      <dgm:spPr/>
    </dgm:pt>
    <dgm:pt modelId="{D197FB9F-2A43-4BFE-9EBC-35DDDC564200}" type="pres">
      <dgm:prSet presAssocID="{1EBB2974-1E67-4EA3-BC16-7B21704FC762}" presName="compositeNode" presStyleCnt="0">
        <dgm:presLayoutVars>
          <dgm:bulletEnabled val="1"/>
        </dgm:presLayoutVars>
      </dgm:prSet>
      <dgm:spPr/>
    </dgm:pt>
    <dgm:pt modelId="{D6C8F088-32EC-4F10-BE05-0626EEEF21D4}" type="pres">
      <dgm:prSet presAssocID="{1EBB2974-1E67-4EA3-BC16-7B21704FC762}" presName="bgRect" presStyleLbl="node1" presStyleIdx="2" presStyleCnt="3"/>
      <dgm:spPr/>
      <dgm:t>
        <a:bodyPr/>
        <a:lstStyle/>
        <a:p>
          <a:endParaRPr lang="pt-BR"/>
        </a:p>
      </dgm:t>
    </dgm:pt>
    <dgm:pt modelId="{8BBE1764-6AA0-4898-B6FE-85ED683529BE}" type="pres">
      <dgm:prSet presAssocID="{1EBB2974-1E67-4EA3-BC16-7B21704FC762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595D40D-8F74-47DE-9E7D-630B8DC5E37E}" srcId="{071BBF30-B3B7-4CD7-94E9-0DE8E1D18F9E}" destId="{F3A9D45D-68CA-4F82-A837-B0B8FC9D771B}" srcOrd="0" destOrd="0" parTransId="{0360C1C8-DE52-409A-9DF9-EF5A3644439F}" sibTransId="{1369AF97-3EB8-43DB-B051-5B4BD79D6457}"/>
    <dgm:cxn modelId="{59C640A1-EFE4-432A-AE89-F5125798B3DB}" type="presOf" srcId="{4D3A0956-6645-43F6-A406-28A1D22B0586}" destId="{584EF5DA-A115-4B0B-9CB7-F2D803B0707B}" srcOrd="0" destOrd="0" presId="urn:microsoft.com/office/officeart/2005/8/layout/hProcess7"/>
    <dgm:cxn modelId="{D82E172E-9C5E-4CAD-852A-E3B04A542D46}" type="presOf" srcId="{F3A9D45D-68CA-4F82-A837-B0B8FC9D771B}" destId="{9E3FDBBD-EF79-4696-AC56-4659AE8AFB08}" srcOrd="1" destOrd="0" presId="urn:microsoft.com/office/officeart/2005/8/layout/hProcess7"/>
    <dgm:cxn modelId="{0CBFF1A1-51BA-44A4-A635-29C1BBDD56CA}" type="presOf" srcId="{1EBB2974-1E67-4EA3-BC16-7B21704FC762}" destId="{8BBE1764-6AA0-4898-B6FE-85ED683529BE}" srcOrd="1" destOrd="0" presId="urn:microsoft.com/office/officeart/2005/8/layout/hProcess7"/>
    <dgm:cxn modelId="{D3532D96-F74E-4F84-AA9C-D940AD5EA496}" type="presOf" srcId="{1EBB2974-1E67-4EA3-BC16-7B21704FC762}" destId="{D6C8F088-32EC-4F10-BE05-0626EEEF21D4}" srcOrd="0" destOrd="0" presId="urn:microsoft.com/office/officeart/2005/8/layout/hProcess7"/>
    <dgm:cxn modelId="{2E7C0B39-08A9-4D3B-A12E-2C05361D9A10}" type="presOf" srcId="{4D3A0956-6645-43F6-A406-28A1D22B0586}" destId="{C2CF8FB4-D86B-4FB7-9DA0-090BB82E4587}" srcOrd="1" destOrd="0" presId="urn:microsoft.com/office/officeart/2005/8/layout/hProcess7"/>
    <dgm:cxn modelId="{2F3B95F7-9087-48A3-973D-779885645844}" type="presOf" srcId="{071BBF30-B3B7-4CD7-94E9-0DE8E1D18F9E}" destId="{A68400E0-787C-4926-9A47-8DD92F36FC43}" srcOrd="0" destOrd="0" presId="urn:microsoft.com/office/officeart/2005/8/layout/hProcess7"/>
    <dgm:cxn modelId="{BEADBDB9-F579-4084-B43B-ED21082A648C}" srcId="{071BBF30-B3B7-4CD7-94E9-0DE8E1D18F9E}" destId="{1EBB2974-1E67-4EA3-BC16-7B21704FC762}" srcOrd="2" destOrd="0" parTransId="{AB1DF7BF-C834-408B-8299-D58AAAB0480A}" sibTransId="{5B01FC21-A143-431F-AB20-AA48206423D5}"/>
    <dgm:cxn modelId="{FF187863-E704-473C-AD2A-0A25F9ED73F6}" srcId="{071BBF30-B3B7-4CD7-94E9-0DE8E1D18F9E}" destId="{4D3A0956-6645-43F6-A406-28A1D22B0586}" srcOrd="1" destOrd="0" parTransId="{E42AC187-7455-44A5-8BEE-1B2AF2C68739}" sibTransId="{2CD54C60-82DA-4B4D-BE53-E66EA82E4CAA}"/>
    <dgm:cxn modelId="{0909F4EF-303D-4E68-823A-4B5D9963DC7B}" type="presOf" srcId="{F3A9D45D-68CA-4F82-A837-B0B8FC9D771B}" destId="{414209CD-05EA-4626-8B40-927555CB0F1B}" srcOrd="0" destOrd="0" presId="urn:microsoft.com/office/officeart/2005/8/layout/hProcess7"/>
    <dgm:cxn modelId="{C8FA720D-0E29-400E-BE1C-E064925AD4FD}" type="presParOf" srcId="{A68400E0-787C-4926-9A47-8DD92F36FC43}" destId="{4CC79F65-3B5B-4D06-BB11-AB941C07E1B9}" srcOrd="0" destOrd="0" presId="urn:microsoft.com/office/officeart/2005/8/layout/hProcess7"/>
    <dgm:cxn modelId="{3FFE865E-56A6-4B81-9392-8CA552849B08}" type="presParOf" srcId="{4CC79F65-3B5B-4D06-BB11-AB941C07E1B9}" destId="{414209CD-05EA-4626-8B40-927555CB0F1B}" srcOrd="0" destOrd="0" presId="urn:microsoft.com/office/officeart/2005/8/layout/hProcess7"/>
    <dgm:cxn modelId="{5A8C327D-7093-48BB-88D3-056EFF17F715}" type="presParOf" srcId="{4CC79F65-3B5B-4D06-BB11-AB941C07E1B9}" destId="{9E3FDBBD-EF79-4696-AC56-4659AE8AFB08}" srcOrd="1" destOrd="0" presId="urn:microsoft.com/office/officeart/2005/8/layout/hProcess7"/>
    <dgm:cxn modelId="{DA50AA39-7785-4964-BCB1-00D5303EE92A}" type="presParOf" srcId="{A68400E0-787C-4926-9A47-8DD92F36FC43}" destId="{F8F0FA82-7CB1-4041-95B9-D12F2B084D88}" srcOrd="1" destOrd="0" presId="urn:microsoft.com/office/officeart/2005/8/layout/hProcess7"/>
    <dgm:cxn modelId="{596E98C5-B9F1-4293-8047-87763C0C9D70}" type="presParOf" srcId="{A68400E0-787C-4926-9A47-8DD92F36FC43}" destId="{408A5F55-0D10-4FD3-952C-4B3B85E9EF00}" srcOrd="2" destOrd="0" presId="urn:microsoft.com/office/officeart/2005/8/layout/hProcess7"/>
    <dgm:cxn modelId="{596451EE-5D5B-42A4-8C90-6503FF8938F8}" type="presParOf" srcId="{408A5F55-0D10-4FD3-952C-4B3B85E9EF00}" destId="{9F382C97-8095-4E46-B62A-36BAC6330DC9}" srcOrd="0" destOrd="0" presId="urn:microsoft.com/office/officeart/2005/8/layout/hProcess7"/>
    <dgm:cxn modelId="{AB43FFB1-9CCC-4DD8-A185-B78269F64BD0}" type="presParOf" srcId="{408A5F55-0D10-4FD3-952C-4B3B85E9EF00}" destId="{EC9D2990-27FA-4721-A58B-89208ED7C0C4}" srcOrd="1" destOrd="0" presId="urn:microsoft.com/office/officeart/2005/8/layout/hProcess7"/>
    <dgm:cxn modelId="{85D01D08-A0C8-44EF-A247-5D3E1C9C6CD9}" type="presParOf" srcId="{408A5F55-0D10-4FD3-952C-4B3B85E9EF00}" destId="{1DFE61CC-09E4-493E-BC94-9EECB9EF0BF9}" srcOrd="2" destOrd="0" presId="urn:microsoft.com/office/officeart/2005/8/layout/hProcess7"/>
    <dgm:cxn modelId="{9EB20F94-B4BB-48AE-B677-75E830AE03F9}" type="presParOf" srcId="{A68400E0-787C-4926-9A47-8DD92F36FC43}" destId="{59FCFDAF-8A3D-4954-B83D-7988FC964678}" srcOrd="3" destOrd="0" presId="urn:microsoft.com/office/officeart/2005/8/layout/hProcess7"/>
    <dgm:cxn modelId="{01EB2A57-0E8D-4F8F-98EC-36A67EEC4002}" type="presParOf" srcId="{A68400E0-787C-4926-9A47-8DD92F36FC43}" destId="{8075F55D-0D69-420B-9FC4-85034EF13F6E}" srcOrd="4" destOrd="0" presId="urn:microsoft.com/office/officeart/2005/8/layout/hProcess7"/>
    <dgm:cxn modelId="{AA3C31D4-990A-4A31-BFFF-43BFDFF77AD2}" type="presParOf" srcId="{8075F55D-0D69-420B-9FC4-85034EF13F6E}" destId="{584EF5DA-A115-4B0B-9CB7-F2D803B0707B}" srcOrd="0" destOrd="0" presId="urn:microsoft.com/office/officeart/2005/8/layout/hProcess7"/>
    <dgm:cxn modelId="{528210F2-3F09-422B-9F74-86D35FEB130E}" type="presParOf" srcId="{8075F55D-0D69-420B-9FC4-85034EF13F6E}" destId="{C2CF8FB4-D86B-4FB7-9DA0-090BB82E4587}" srcOrd="1" destOrd="0" presId="urn:microsoft.com/office/officeart/2005/8/layout/hProcess7"/>
    <dgm:cxn modelId="{3141F5C8-304D-4F78-9E55-61660638FA70}" type="presParOf" srcId="{A68400E0-787C-4926-9A47-8DD92F36FC43}" destId="{217E692E-5446-4009-98D3-082343E245E8}" srcOrd="5" destOrd="0" presId="urn:microsoft.com/office/officeart/2005/8/layout/hProcess7"/>
    <dgm:cxn modelId="{9EE8A141-43D0-4916-A136-BC9B65910BE8}" type="presParOf" srcId="{A68400E0-787C-4926-9A47-8DD92F36FC43}" destId="{234A2C1F-F138-4AF0-A044-42901FC9D711}" srcOrd="6" destOrd="0" presId="urn:microsoft.com/office/officeart/2005/8/layout/hProcess7"/>
    <dgm:cxn modelId="{C49383F9-31AE-4691-86A4-2810021BDF82}" type="presParOf" srcId="{234A2C1F-F138-4AF0-A044-42901FC9D711}" destId="{F5578B62-958D-4A5E-8744-73049985C577}" srcOrd="0" destOrd="0" presId="urn:microsoft.com/office/officeart/2005/8/layout/hProcess7"/>
    <dgm:cxn modelId="{7A8E2765-9097-461F-9F8F-3F10F18C2539}" type="presParOf" srcId="{234A2C1F-F138-4AF0-A044-42901FC9D711}" destId="{0982EF91-074B-4345-9381-6475AADF298D}" srcOrd="1" destOrd="0" presId="urn:microsoft.com/office/officeart/2005/8/layout/hProcess7"/>
    <dgm:cxn modelId="{2021A6AA-3E9E-4404-B95A-D00633BD009F}" type="presParOf" srcId="{234A2C1F-F138-4AF0-A044-42901FC9D711}" destId="{066138D9-2AA7-4B50-977F-4D75E731BEA6}" srcOrd="2" destOrd="0" presId="urn:microsoft.com/office/officeart/2005/8/layout/hProcess7"/>
    <dgm:cxn modelId="{6347CE3A-63F8-4ED9-B25E-D0AF00C60A58}" type="presParOf" srcId="{A68400E0-787C-4926-9A47-8DD92F36FC43}" destId="{E619E53D-E8B6-428A-95B7-4CB4CBA6EC69}" srcOrd="7" destOrd="0" presId="urn:microsoft.com/office/officeart/2005/8/layout/hProcess7"/>
    <dgm:cxn modelId="{950EC728-0CB6-41F6-A35F-8622087ABC7E}" type="presParOf" srcId="{A68400E0-787C-4926-9A47-8DD92F36FC43}" destId="{D197FB9F-2A43-4BFE-9EBC-35DDDC564200}" srcOrd="8" destOrd="0" presId="urn:microsoft.com/office/officeart/2005/8/layout/hProcess7"/>
    <dgm:cxn modelId="{3F96F5ED-8D87-418E-AE85-32AB7E150ADF}" type="presParOf" srcId="{D197FB9F-2A43-4BFE-9EBC-35DDDC564200}" destId="{D6C8F088-32EC-4F10-BE05-0626EEEF21D4}" srcOrd="0" destOrd="0" presId="urn:microsoft.com/office/officeart/2005/8/layout/hProcess7"/>
    <dgm:cxn modelId="{1F3AE9F5-AAE7-4EBE-B4D2-1A3DBE0A5046}" type="presParOf" srcId="{D197FB9F-2A43-4BFE-9EBC-35DDDC564200}" destId="{8BBE1764-6AA0-4898-B6FE-85ED683529BE}" srcOrd="1" destOrd="0" presId="urn:microsoft.com/office/officeart/2005/8/layout/hProcess7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480378"/>
          </a:xfrm>
          <a:prstGeom prst="rect">
            <a:avLst/>
          </a:prstGeom>
        </p:spPr>
        <p:txBody>
          <a:bodyPr vert="horz" lIns="94265" tIns="47133" rIns="94265" bIns="47133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480378"/>
          </a:xfrm>
          <a:prstGeom prst="rect">
            <a:avLst/>
          </a:prstGeom>
        </p:spPr>
        <p:txBody>
          <a:bodyPr vert="horz" lIns="94265" tIns="47133" rIns="94265" bIns="47133" rtlCol="0"/>
          <a:lstStyle>
            <a:lvl1pPr algn="r">
              <a:defRPr sz="1200"/>
            </a:lvl1pPr>
          </a:lstStyle>
          <a:p>
            <a:fld id="{A28CFCD8-F02E-435A-871C-23BC7670B98D}" type="datetimeFigureOut">
              <a:rPr lang="pt-BR" smtClean="0"/>
              <a:pPr/>
              <a:t>3/2/2020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125505"/>
            <a:ext cx="2985558" cy="480378"/>
          </a:xfrm>
          <a:prstGeom prst="rect">
            <a:avLst/>
          </a:prstGeom>
        </p:spPr>
        <p:txBody>
          <a:bodyPr vert="horz" lIns="94265" tIns="47133" rIns="94265" bIns="47133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02597" y="9125505"/>
            <a:ext cx="2985558" cy="480378"/>
          </a:xfrm>
          <a:prstGeom prst="rect">
            <a:avLst/>
          </a:prstGeom>
        </p:spPr>
        <p:txBody>
          <a:bodyPr vert="horz" lIns="94265" tIns="47133" rIns="94265" bIns="47133" rtlCol="0" anchor="b"/>
          <a:lstStyle>
            <a:lvl1pPr algn="r">
              <a:defRPr sz="1200"/>
            </a:lvl1pPr>
          </a:lstStyle>
          <a:p>
            <a:fld id="{42C50AD4-1C40-4752-81EC-31D99EFE429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608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7CAF5-BF70-4C4B-A9EF-72269204A202}" type="datetimeFigureOut">
              <a:rPr lang="pt-BR" smtClean="0"/>
              <a:pPr/>
              <a:t>3/2/2020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044575" y="720725"/>
            <a:ext cx="4800600" cy="3602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8975" y="4564063"/>
            <a:ext cx="5511800" cy="432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124950"/>
            <a:ext cx="2986088" cy="481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02075" y="9124950"/>
            <a:ext cx="2986088" cy="481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608FFE-871D-4AF1-AFED-8967CD611B1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EDD87-03E2-497F-8346-681F9D66B91D}" type="datetime1">
              <a:rPr lang="pt-BR" smtClean="0"/>
              <a:pPr/>
              <a:t>3/2/2020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B9F3-6D87-45E8-9133-A5924A8C81E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386B6-EC9D-49D3-A773-BDE691F0A4E2}" type="datetime1">
              <a:rPr lang="pt-BR" smtClean="0"/>
              <a:pPr/>
              <a:t>3/2/2020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B9F3-6D87-45E8-9133-A5924A8C81E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D7FA8-A546-462B-B64D-49E3DC7E0B1A}" type="datetime1">
              <a:rPr lang="pt-BR" smtClean="0"/>
              <a:pPr/>
              <a:t>3/2/2020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B9F3-6D87-45E8-9133-A5924A8C81E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ABEE4-C0F7-46DA-90CD-0803E875427A}" type="datetime1">
              <a:rPr lang="pt-BR" smtClean="0"/>
              <a:pPr/>
              <a:t>3/2/2020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B9F3-6D87-45E8-9133-A5924A8C81E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29DC3-A02B-4C70-B2C8-BC213A91108F}" type="datetime1">
              <a:rPr lang="pt-BR" smtClean="0"/>
              <a:pPr/>
              <a:t>3/2/2020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B9F3-6D87-45E8-9133-A5924A8C81E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30F4-7BCB-4146-A962-8CE2D67227FD}" type="datetime1">
              <a:rPr lang="pt-BR" smtClean="0"/>
              <a:pPr/>
              <a:t>3/2/2020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B9F3-6D87-45E8-9133-A5924A8C81E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B038-EE76-401F-97E2-D845DAF85746}" type="datetime1">
              <a:rPr lang="pt-BR" smtClean="0"/>
              <a:pPr/>
              <a:t>3/2/2020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B9F3-6D87-45E8-9133-A5924A8C81E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9EC33-3076-4E51-A2F1-0BD5DFE44CA5}" type="datetime1">
              <a:rPr lang="pt-BR" smtClean="0"/>
              <a:pPr/>
              <a:t>3/2/2020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B9F3-6D87-45E8-9133-A5924A8C81E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954B-C422-427A-AD8A-4C6638E68F2C}" type="datetime1">
              <a:rPr lang="pt-BR" smtClean="0"/>
              <a:pPr/>
              <a:t>3/2/2020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B9F3-6D87-45E8-9133-A5924A8C81E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DEB77-3542-4214-9956-3FCDC402F0E3}" type="datetime1">
              <a:rPr lang="pt-BR" smtClean="0"/>
              <a:pPr/>
              <a:t>3/2/2020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B9F3-6D87-45E8-9133-A5924A8C81E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D824B-6260-483C-89A5-58D83EC960DD}" type="datetime1">
              <a:rPr lang="pt-BR" smtClean="0"/>
              <a:pPr/>
              <a:t>3/2/2020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B9F3-6D87-45E8-9133-A5924A8C81E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3DEB1-3D0F-43C6-B656-2B5033335001}" type="datetime1">
              <a:rPr lang="pt-BR" smtClean="0"/>
              <a:pPr/>
              <a:t>3/2/2020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DB9F3-6D87-45E8-9133-A5924A8C81E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diagramColors" Target="../diagrams/colors3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12" Type="http://schemas.openxmlformats.org/officeDocument/2006/relationships/diagramQuickStyle" Target="../diagrams/quickStyle3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diagramLayout" Target="../diagrams/layout3.xml"/><Relationship Id="rId5" Type="http://schemas.openxmlformats.org/officeDocument/2006/relationships/diagramColors" Target="../diagrams/colors1.xml"/><Relationship Id="rId10" Type="http://schemas.openxmlformats.org/officeDocument/2006/relationships/diagramData" Target="../diagrams/data3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2910" y="100010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t-BR" sz="1600" dirty="0" err="1" smtClean="0"/>
              <a:t>Isolde</a:t>
            </a:r>
            <a:r>
              <a:rPr lang="pt-BR" sz="1600" dirty="0" smtClean="0"/>
              <a:t> Frank</a:t>
            </a:r>
            <a:br>
              <a:rPr lang="pt-BR" sz="1600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A ESCRITA MUSIAL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Uma introdução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B9F3-6D87-45E8-9133-A5924A8C81ED}" type="slidenum">
              <a:rPr lang="pt-BR" smtClean="0"/>
              <a:pPr/>
              <a:t>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lipse 12"/>
          <p:cNvSpPr/>
          <p:nvPr/>
        </p:nvSpPr>
        <p:spPr>
          <a:xfrm>
            <a:off x="1071538" y="3071810"/>
            <a:ext cx="6858048" cy="27146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2"/>
          <a:srcRect l="4933" t="31737" r="7161" b="52994"/>
          <a:stretch>
            <a:fillRect/>
          </a:stretch>
        </p:blipFill>
        <p:spPr bwMode="auto">
          <a:xfrm>
            <a:off x="2857488" y="4857760"/>
            <a:ext cx="3512426" cy="44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/>
          <p:cNvPicPr/>
          <p:nvPr/>
        </p:nvPicPr>
        <p:blipFill>
          <a:blip r:embed="rId3" cstate="print"/>
          <a:srcRect t="13675" b="48718"/>
          <a:stretch>
            <a:fillRect/>
          </a:stretch>
        </p:blipFill>
        <p:spPr bwMode="auto">
          <a:xfrm>
            <a:off x="2714612" y="3429000"/>
            <a:ext cx="3890799" cy="1087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/>
          <p:cNvPicPr/>
          <p:nvPr/>
        </p:nvPicPr>
        <p:blipFill>
          <a:blip r:embed="rId2"/>
          <a:srcRect l="4933" t="31737" r="7161" b="52994"/>
          <a:stretch>
            <a:fillRect/>
          </a:stretch>
        </p:blipFill>
        <p:spPr bwMode="auto">
          <a:xfrm>
            <a:off x="785786" y="1571612"/>
            <a:ext cx="72152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3071802" y="500042"/>
            <a:ext cx="2921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i="1" dirty="0" smtClean="0"/>
              <a:t>PAUSAS MUSICAIS</a:t>
            </a:r>
            <a:endParaRPr lang="pt-BR" sz="2800" b="1" i="1" dirty="0"/>
          </a:p>
        </p:txBody>
      </p:sp>
      <p:sp>
        <p:nvSpPr>
          <p:cNvPr id="8" name="Retângulo 7"/>
          <p:cNvSpPr/>
          <p:nvPr/>
        </p:nvSpPr>
        <p:spPr>
          <a:xfrm>
            <a:off x="0" y="0"/>
            <a:ext cx="210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i="1" dirty="0" smtClean="0"/>
              <a:t>3g. Duração do Som</a:t>
            </a:r>
            <a:endParaRPr lang="pt-BR" b="1" i="1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B9F3-6D87-45E8-9133-A5924A8C81ED}" type="slidenum">
              <a:rPr lang="pt-BR" smtClean="0"/>
              <a:pPr/>
              <a:t>10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14348" y="2071678"/>
            <a:ext cx="7772400" cy="1403323"/>
            <a:chOff x="432" y="816"/>
            <a:chExt cx="4896" cy="1037"/>
          </a:xfrm>
        </p:grpSpPr>
        <p:sp>
          <p:nvSpPr>
            <p:cNvPr id="3" name="Line 3"/>
            <p:cNvSpPr>
              <a:spLocks noChangeShapeType="1"/>
            </p:cNvSpPr>
            <p:nvPr/>
          </p:nvSpPr>
          <p:spPr bwMode="auto">
            <a:xfrm>
              <a:off x="432" y="816"/>
              <a:ext cx="489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pt-BR"/>
            </a:p>
          </p:txBody>
        </p:sp>
        <p:sp>
          <p:nvSpPr>
            <p:cNvPr id="4" name="Line 4"/>
            <p:cNvSpPr>
              <a:spLocks noChangeShapeType="1"/>
            </p:cNvSpPr>
            <p:nvPr/>
          </p:nvSpPr>
          <p:spPr bwMode="auto">
            <a:xfrm>
              <a:off x="432" y="1075"/>
              <a:ext cx="489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pt-BR"/>
            </a:p>
          </p:txBody>
        </p:sp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432" y="1334"/>
              <a:ext cx="489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pt-BR"/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432" y="1594"/>
              <a:ext cx="489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pt-BR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432" y="1853"/>
              <a:ext cx="489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pt-BR"/>
            </a:p>
          </p:txBody>
        </p:sp>
      </p:grp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428604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 4. PENTAGRAMA</a:t>
            </a:r>
            <a:endParaRPr kumimoji="0" lang="pt-BR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2786050" y="4429132"/>
            <a:ext cx="3571900" cy="1785950"/>
            <a:chOff x="2403" y="2264"/>
            <a:chExt cx="2871" cy="1424"/>
          </a:xfrm>
        </p:grpSpPr>
        <p:cxnSp>
          <p:nvCxnSpPr>
            <p:cNvPr id="32771" name="AutoShape 3"/>
            <p:cNvCxnSpPr>
              <a:cxnSpLocks noChangeAspect="1" noChangeShapeType="1"/>
            </p:cNvCxnSpPr>
            <p:nvPr/>
          </p:nvCxnSpPr>
          <p:spPr bwMode="auto">
            <a:xfrm>
              <a:off x="4300" y="2264"/>
              <a:ext cx="510" cy="1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2772" name="AutoShape 4"/>
            <p:cNvCxnSpPr>
              <a:cxnSpLocks noChangeAspect="1" noChangeShapeType="1"/>
            </p:cNvCxnSpPr>
            <p:nvPr/>
          </p:nvCxnSpPr>
          <p:spPr bwMode="auto">
            <a:xfrm>
              <a:off x="2433" y="2487"/>
              <a:ext cx="2835" cy="1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2773" name="AutoShape 5"/>
            <p:cNvCxnSpPr>
              <a:cxnSpLocks noChangeAspect="1" noChangeShapeType="1"/>
            </p:cNvCxnSpPr>
            <p:nvPr/>
          </p:nvCxnSpPr>
          <p:spPr bwMode="auto">
            <a:xfrm>
              <a:off x="2439" y="2728"/>
              <a:ext cx="2835" cy="1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2774" name="AutoShape 6"/>
            <p:cNvCxnSpPr>
              <a:cxnSpLocks noChangeAspect="1" noChangeShapeType="1"/>
            </p:cNvCxnSpPr>
            <p:nvPr/>
          </p:nvCxnSpPr>
          <p:spPr bwMode="auto">
            <a:xfrm>
              <a:off x="2427" y="2967"/>
              <a:ext cx="2835" cy="1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2775" name="AutoShape 7"/>
            <p:cNvCxnSpPr>
              <a:cxnSpLocks noChangeAspect="1" noChangeShapeType="1"/>
            </p:cNvCxnSpPr>
            <p:nvPr/>
          </p:nvCxnSpPr>
          <p:spPr bwMode="auto">
            <a:xfrm>
              <a:off x="2415" y="3207"/>
              <a:ext cx="2835" cy="1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2776" name="AutoShape 8"/>
            <p:cNvCxnSpPr>
              <a:cxnSpLocks noChangeAspect="1" noChangeShapeType="1"/>
            </p:cNvCxnSpPr>
            <p:nvPr/>
          </p:nvCxnSpPr>
          <p:spPr bwMode="auto">
            <a:xfrm>
              <a:off x="2403" y="3447"/>
              <a:ext cx="2835" cy="1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2777" name="AutoShape 9"/>
            <p:cNvCxnSpPr>
              <a:cxnSpLocks noChangeAspect="1" noChangeShapeType="1"/>
            </p:cNvCxnSpPr>
            <p:nvPr/>
          </p:nvCxnSpPr>
          <p:spPr bwMode="auto">
            <a:xfrm>
              <a:off x="3057" y="3687"/>
              <a:ext cx="510" cy="1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17" name="Espaço Reservado para Número de Slid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B9F3-6D87-45E8-9133-A5924A8C81ED}" type="slidenum">
              <a:rPr lang="pt-BR" smtClean="0"/>
              <a:pPr/>
              <a:t>11</a:t>
            </a:fld>
            <a:endParaRPr lang="pt-BR"/>
          </a:p>
        </p:txBody>
      </p:sp>
      <p:sp>
        <p:nvSpPr>
          <p:cNvPr id="18" name="Espaço Reservado para Rodapé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1142976" y="4357694"/>
            <a:ext cx="2214578" cy="5000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Picture 77" descr="C:\Documents and Settings\winxp\Meus documentos\ABC TREINAMENTO\notas na linha e no espaço 0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763" y="2629693"/>
            <a:ext cx="8936037" cy="3732213"/>
          </a:xfrm>
          <a:prstGeom prst="rect">
            <a:avLst/>
          </a:prstGeom>
          <a:noFill/>
        </p:spPr>
      </p:pic>
      <p:sp>
        <p:nvSpPr>
          <p:cNvPr id="11" name="Text Box 74"/>
          <p:cNvSpPr txBox="1">
            <a:spLocks noChangeArrowheads="1"/>
          </p:cNvSpPr>
          <p:nvPr/>
        </p:nvSpPr>
        <p:spPr bwMode="auto">
          <a:xfrm>
            <a:off x="76200" y="496093"/>
            <a:ext cx="6629400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600"/>
              <a:t>AS NOTAS NO PENTAGRAMA</a:t>
            </a:r>
          </a:p>
        </p:txBody>
      </p:sp>
      <p:sp>
        <p:nvSpPr>
          <p:cNvPr id="12" name="Text Box 75"/>
          <p:cNvSpPr txBox="1">
            <a:spLocks noChangeArrowheads="1"/>
          </p:cNvSpPr>
          <p:nvPr/>
        </p:nvSpPr>
        <p:spPr bwMode="auto">
          <a:xfrm>
            <a:off x="990600" y="1943893"/>
            <a:ext cx="2667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4000" dirty="0"/>
              <a:t>nos espaços</a:t>
            </a:r>
          </a:p>
        </p:txBody>
      </p:sp>
      <p:sp>
        <p:nvSpPr>
          <p:cNvPr id="13" name="Text Box 76"/>
          <p:cNvSpPr txBox="1">
            <a:spLocks noChangeArrowheads="1"/>
          </p:cNvSpPr>
          <p:nvPr/>
        </p:nvSpPr>
        <p:spPr bwMode="auto">
          <a:xfrm>
            <a:off x="1143000" y="4229893"/>
            <a:ext cx="2362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4000"/>
              <a:t>nas linhas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0"/>
            <a:ext cx="1915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dirty="0" smtClean="0">
                <a:ea typeface="Calibri" pitchFamily="34" charset="0"/>
                <a:cs typeface="Times New Roman" pitchFamily="18" charset="0"/>
              </a:rPr>
              <a:t>4b. PENTAGRAMA</a:t>
            </a:r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B9F3-6D87-45E8-9133-A5924A8C81ED}" type="slidenum">
              <a:rPr lang="pt-BR" smtClean="0"/>
              <a:pPr/>
              <a:t>12</a:t>
            </a:fld>
            <a:endParaRPr lang="pt-BR"/>
          </a:p>
        </p:txBody>
      </p:sp>
      <p:sp>
        <p:nvSpPr>
          <p:cNvPr id="16" name="Espaço Reservado para Rodapé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428604"/>
            <a:ext cx="8929718" cy="5715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Picture 4" descr="C:\Documents and Settings\winxp\Meus documentos\ABC TREINAMENTO\notas na linha e no espaço 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" y="3410741"/>
            <a:ext cx="8943975" cy="1598613"/>
          </a:xfrm>
          <a:prstGeom prst="rect">
            <a:avLst/>
          </a:prstGeom>
          <a:noFill/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33412" y="1848645"/>
            <a:ext cx="5638800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4000" dirty="0"/>
              <a:t>nas linhas e nos espaços 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0"/>
            <a:ext cx="1888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dirty="0" smtClean="0">
                <a:ea typeface="Calibri" pitchFamily="34" charset="0"/>
                <a:cs typeface="Times New Roman" pitchFamily="18" charset="0"/>
              </a:rPr>
              <a:t>4c. PENTAGRAMA</a:t>
            </a:r>
            <a:endParaRPr lang="pt-BR" dirty="0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B9F3-6D87-45E8-9133-A5924A8C81ED}" type="slidenum">
              <a:rPr lang="pt-BR" smtClean="0"/>
              <a:pPr/>
              <a:t>13</a:t>
            </a:fld>
            <a:endParaRPr lang="pt-BR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786182" y="500042"/>
            <a:ext cx="1750351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i="1" dirty="0" smtClean="0"/>
              <a:t>5. BARRAS</a:t>
            </a:r>
          </a:p>
          <a:p>
            <a:pPr algn="ctr"/>
            <a:endParaRPr lang="pt-BR" sz="2800" b="1" i="1" dirty="0"/>
          </a:p>
          <a:p>
            <a:pPr algn="ctr"/>
            <a:r>
              <a:rPr lang="pt-BR" dirty="0" smtClean="0"/>
              <a:t>ORGANIZAÇÃO</a:t>
            </a:r>
          </a:p>
        </p:txBody>
      </p:sp>
      <p:graphicFrame>
        <p:nvGraphicFramePr>
          <p:cNvPr id="5" name="Diagrama 4"/>
          <p:cNvGraphicFramePr/>
          <p:nvPr/>
        </p:nvGraphicFramePr>
        <p:xfrm>
          <a:off x="1524000" y="2214554"/>
          <a:ext cx="3405190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a 5"/>
          <p:cNvGraphicFramePr/>
          <p:nvPr/>
        </p:nvGraphicFramePr>
        <p:xfrm>
          <a:off x="4643438" y="1357298"/>
          <a:ext cx="3571900" cy="178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0" name="Diagrama 9"/>
          <p:cNvGraphicFramePr/>
          <p:nvPr/>
        </p:nvGraphicFramePr>
        <p:xfrm>
          <a:off x="4953024" y="2214554"/>
          <a:ext cx="3405190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B9F3-6D87-45E8-9133-A5924A8C81ED}" type="slidenum">
              <a:rPr lang="pt-BR" smtClean="0"/>
              <a:pPr/>
              <a:t>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rgaminho horizontal 5"/>
          <p:cNvSpPr/>
          <p:nvPr/>
        </p:nvSpPr>
        <p:spPr>
          <a:xfrm>
            <a:off x="4357686" y="1214422"/>
            <a:ext cx="4429156" cy="585791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214282" y="1571612"/>
            <a:ext cx="4000528" cy="507209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 l="22168" t="11914" r="33887" b="15820"/>
          <a:stretch>
            <a:fillRect/>
          </a:stretch>
        </p:blipFill>
        <p:spPr bwMode="auto">
          <a:xfrm>
            <a:off x="770411" y="2302114"/>
            <a:ext cx="2940986" cy="3627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l="9521" t="11719" r="37744" b="12109"/>
          <a:stretch>
            <a:fillRect/>
          </a:stretch>
        </p:blipFill>
        <p:spPr bwMode="auto">
          <a:xfrm>
            <a:off x="4429124" y="1928802"/>
            <a:ext cx="415439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3714744" y="571480"/>
            <a:ext cx="15893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/>
              <a:t>ORGANIZAÇÃO</a:t>
            </a:r>
          </a:p>
          <a:p>
            <a:pPr algn="ctr"/>
            <a:r>
              <a:rPr lang="pt-BR" dirty="0" smtClean="0"/>
              <a:t>com</a:t>
            </a:r>
          </a:p>
          <a:p>
            <a:pPr algn="ctr"/>
            <a:r>
              <a:rPr lang="pt-BR" dirty="0" smtClean="0"/>
              <a:t>barras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0"/>
            <a:ext cx="1310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i="1" dirty="0" smtClean="0"/>
              <a:t>5b. BARRAS</a:t>
            </a: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B9F3-6D87-45E8-9133-A5924A8C81ED}" type="slidenum">
              <a:rPr lang="pt-BR" smtClean="0"/>
              <a:pPr/>
              <a:t>15</a:t>
            </a:fld>
            <a:endParaRPr lang="pt-BR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/>
          <a:srcRect l="23731" t="27481" r="58989" b="56695"/>
          <a:stretch>
            <a:fillRect/>
          </a:stretch>
        </p:blipFill>
        <p:spPr bwMode="auto">
          <a:xfrm>
            <a:off x="3571868" y="714356"/>
            <a:ext cx="221457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m 2"/>
          <p:cNvPicPr/>
          <p:nvPr/>
        </p:nvPicPr>
        <p:blipFill>
          <a:blip r:embed="rId3"/>
          <a:srcRect l="16838" t="41333" r="37796" b="37667"/>
          <a:stretch>
            <a:fillRect/>
          </a:stretch>
        </p:blipFill>
        <p:spPr bwMode="auto">
          <a:xfrm>
            <a:off x="2643174" y="2786058"/>
            <a:ext cx="378621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m 3"/>
          <p:cNvPicPr/>
          <p:nvPr/>
        </p:nvPicPr>
        <p:blipFill>
          <a:blip r:embed="rId4"/>
          <a:srcRect l="31364" t="27333" r="29429" b="53279"/>
          <a:stretch>
            <a:fillRect/>
          </a:stretch>
        </p:blipFill>
        <p:spPr bwMode="auto">
          <a:xfrm>
            <a:off x="3071802" y="4786322"/>
            <a:ext cx="292895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0" y="0"/>
            <a:ext cx="1283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i="1" dirty="0" smtClean="0"/>
              <a:t>5c. BARRAS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B9F3-6D87-45E8-9133-A5924A8C81ED}" type="slidenum">
              <a:rPr lang="pt-BR" smtClean="0"/>
              <a:pPr/>
              <a:t>16</a:t>
            </a:fld>
            <a:endParaRPr lang="pt-BR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14282" y="1643050"/>
            <a:ext cx="15464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i="1" dirty="0" smtClean="0"/>
              <a:t>DISTÂNCIA</a:t>
            </a:r>
          </a:p>
          <a:p>
            <a:pPr algn="ctr"/>
            <a:r>
              <a:rPr lang="pt-BR" sz="2400" b="1" i="1" dirty="0" smtClean="0"/>
              <a:t> das </a:t>
            </a:r>
          </a:p>
          <a:p>
            <a:pPr algn="ctr"/>
            <a:r>
              <a:rPr lang="pt-BR" sz="2400" b="1" i="1" dirty="0" smtClean="0"/>
              <a:t>BARRAS</a:t>
            </a:r>
          </a:p>
          <a:p>
            <a:pPr algn="ctr"/>
            <a:r>
              <a:rPr lang="pt-BR" sz="2400" b="1" i="1" dirty="0" smtClean="0"/>
              <a:t>entre si</a:t>
            </a:r>
            <a:endParaRPr lang="pt-BR" sz="2400" b="1" i="1" dirty="0"/>
          </a:p>
        </p:txBody>
      </p:sp>
      <p:pic>
        <p:nvPicPr>
          <p:cNvPr id="4" name="Imagem 3"/>
          <p:cNvPicPr/>
          <p:nvPr/>
        </p:nvPicPr>
        <p:blipFill>
          <a:blip r:embed="rId2"/>
          <a:srcRect l="34734" t="25586" r="27295" b="13867"/>
          <a:stretch>
            <a:fillRect/>
          </a:stretch>
        </p:blipFill>
        <p:spPr bwMode="auto">
          <a:xfrm>
            <a:off x="2285984" y="428604"/>
            <a:ext cx="5143536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ângulo 4"/>
          <p:cNvSpPr/>
          <p:nvPr/>
        </p:nvSpPr>
        <p:spPr>
          <a:xfrm>
            <a:off x="0" y="0"/>
            <a:ext cx="1310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i="1" dirty="0" smtClean="0"/>
              <a:t>5d. BARRAS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B9F3-6D87-45E8-9133-A5924A8C81ED}" type="slidenum">
              <a:rPr lang="pt-BR" smtClean="0"/>
              <a:pPr/>
              <a:t>17</a:t>
            </a:fld>
            <a:endParaRPr lang="pt-BR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8310" t="12695" r="49463" b="15039"/>
          <a:stretch>
            <a:fillRect/>
          </a:stretch>
        </p:blipFill>
        <p:spPr bwMode="auto">
          <a:xfrm>
            <a:off x="4357686" y="357166"/>
            <a:ext cx="3786214" cy="636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Imagem 2"/>
          <p:cNvPicPr/>
          <p:nvPr/>
        </p:nvPicPr>
        <p:blipFill>
          <a:blip r:embed="rId3"/>
          <a:srcRect l="34734" t="25586" r="27295" b="13867"/>
          <a:stretch>
            <a:fillRect/>
          </a:stretch>
        </p:blipFill>
        <p:spPr bwMode="auto">
          <a:xfrm>
            <a:off x="1000100" y="1928802"/>
            <a:ext cx="278608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ângulo 3"/>
          <p:cNvSpPr/>
          <p:nvPr/>
        </p:nvSpPr>
        <p:spPr>
          <a:xfrm>
            <a:off x="0" y="0"/>
            <a:ext cx="1302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i="1" dirty="0" smtClean="0"/>
              <a:t>5e. BARRAS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B9F3-6D87-45E8-9133-A5924A8C81ED}" type="slidenum">
              <a:rPr lang="pt-BR" smtClean="0"/>
              <a:pPr/>
              <a:t>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00034" y="3571876"/>
            <a:ext cx="8239179" cy="20313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pt-BR" sz="3600" dirty="0" smtClean="0"/>
              <a:t>Chamamos a Ivone  e a Margarida </a:t>
            </a:r>
          </a:p>
          <a:p>
            <a:pPr algn="ctr"/>
            <a:r>
              <a:rPr lang="pt-BR" sz="3600" dirty="0" smtClean="0"/>
              <a:t>de várias maneiras. </a:t>
            </a:r>
          </a:p>
          <a:p>
            <a:pPr algn="ctr"/>
            <a:r>
              <a:rPr lang="pt-BR" sz="3600" dirty="0" smtClean="0"/>
              <a:t>Descobrimos 3 ritmos possíveis diferentes:</a:t>
            </a:r>
          </a:p>
          <a:p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3571868" y="357166"/>
            <a:ext cx="19752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i="1" dirty="0" smtClean="0"/>
              <a:t>6. RITMO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 rot="19398628">
            <a:off x="499712" y="1255689"/>
            <a:ext cx="176683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>O que é?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357422" y="2071678"/>
            <a:ext cx="4681187" cy="107721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>Sons de duração diferente</a:t>
            </a:r>
          </a:p>
          <a:p>
            <a:pPr algn="ctr"/>
            <a:r>
              <a:rPr lang="pt-BR" sz="3200" dirty="0" smtClean="0"/>
              <a:t> formam </a:t>
            </a:r>
            <a:r>
              <a:rPr lang="pt-BR" sz="3200" b="1" i="1" dirty="0" smtClean="0"/>
              <a:t>ritmos!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B9F3-6D87-45E8-9133-A5924A8C81ED}" type="slidenum">
              <a:rPr lang="pt-BR" smtClean="0"/>
              <a:pPr/>
              <a:t>19</a:t>
            </a:fld>
            <a:endParaRPr lang="pt-BR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3551" t="43564" r="1686" b="20133"/>
          <a:stretch>
            <a:fillRect/>
          </a:stretch>
        </p:blipFill>
        <p:spPr bwMode="auto">
          <a:xfrm rot="18623428">
            <a:off x="-380765" y="2823297"/>
            <a:ext cx="5718561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23437" t="11719" r="36279" b="12109"/>
          <a:stretch>
            <a:fillRect/>
          </a:stretch>
        </p:blipFill>
        <p:spPr bwMode="auto">
          <a:xfrm>
            <a:off x="5000628" y="785794"/>
            <a:ext cx="392909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428596" y="285728"/>
            <a:ext cx="31432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 smtClean="0"/>
              <a:t>1. Partitura</a:t>
            </a:r>
          </a:p>
          <a:p>
            <a:r>
              <a:rPr lang="pt-BR" b="1" i="1" dirty="0" smtClean="0"/>
              <a:t>Partitura</a:t>
            </a:r>
            <a:r>
              <a:rPr lang="pt-BR" dirty="0" smtClean="0"/>
              <a:t> é a música escrita </a:t>
            </a:r>
          </a:p>
          <a:p>
            <a:r>
              <a:rPr lang="pt-BR" dirty="0" smtClean="0"/>
              <a:t>com símbolos próprios, </a:t>
            </a:r>
          </a:p>
          <a:p>
            <a:r>
              <a:rPr lang="pt-BR" dirty="0" smtClean="0"/>
              <a:t>padronizados mundialmente.</a:t>
            </a:r>
          </a:p>
          <a:p>
            <a:endParaRPr lang="pt-BR" dirty="0" smtClean="0"/>
          </a:p>
          <a:p>
            <a:r>
              <a:rPr lang="pt-BR" dirty="0" smtClean="0"/>
              <a:t>Guido de </a:t>
            </a:r>
            <a:r>
              <a:rPr lang="pt-BR" dirty="0" err="1" smtClean="0"/>
              <a:t>Arrezzo</a:t>
            </a:r>
            <a:endParaRPr lang="pt-BR" dirty="0" smtClean="0"/>
          </a:p>
          <a:p>
            <a:r>
              <a:rPr lang="pt-BR" dirty="0" smtClean="0"/>
              <a:t> (992 até 1050)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B9F3-6D87-45E8-9133-A5924A8C81ED}" type="slidenum">
              <a:rPr lang="pt-BR" smtClean="0"/>
              <a:pPr/>
              <a:t>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tângulo 40"/>
          <p:cNvSpPr/>
          <p:nvPr/>
        </p:nvSpPr>
        <p:spPr>
          <a:xfrm>
            <a:off x="785786" y="785794"/>
            <a:ext cx="7143800" cy="52864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000100" y="857232"/>
            <a:ext cx="6638953" cy="5143536"/>
            <a:chOff x="3045" y="2588"/>
            <a:chExt cx="3817" cy="3620"/>
          </a:xfrm>
        </p:grpSpPr>
        <p:grpSp>
          <p:nvGrpSpPr>
            <p:cNvPr id="1027" name="Group 3"/>
            <p:cNvGrpSpPr>
              <a:grpSpLocks/>
            </p:cNvGrpSpPr>
            <p:nvPr/>
          </p:nvGrpSpPr>
          <p:grpSpPr bwMode="auto">
            <a:xfrm>
              <a:off x="3350" y="2893"/>
              <a:ext cx="2904" cy="2763"/>
              <a:chOff x="1398" y="3803"/>
              <a:chExt cx="3149" cy="2956"/>
            </a:xfrm>
          </p:grpSpPr>
          <p:grpSp>
            <p:nvGrpSpPr>
              <p:cNvPr id="1028" name="Group 4"/>
              <p:cNvGrpSpPr>
                <a:grpSpLocks/>
              </p:cNvGrpSpPr>
              <p:nvPr/>
            </p:nvGrpSpPr>
            <p:grpSpPr bwMode="auto">
              <a:xfrm>
                <a:off x="1486" y="3803"/>
                <a:ext cx="157" cy="625"/>
                <a:chOff x="6705" y="11260"/>
                <a:chExt cx="316" cy="884"/>
              </a:xfrm>
            </p:grpSpPr>
            <p:sp>
              <p:nvSpPr>
                <p:cNvPr id="1029" name="Oval 5"/>
                <p:cNvSpPr>
                  <a:spLocks noChangeArrowheads="1"/>
                </p:cNvSpPr>
                <p:nvPr/>
              </p:nvSpPr>
              <p:spPr bwMode="auto">
                <a:xfrm rot="20400000">
                  <a:off x="6705" y="11949"/>
                  <a:ext cx="316" cy="195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30" name="Line 6"/>
                <p:cNvSpPr>
                  <a:spLocks noChangeShapeType="1"/>
                </p:cNvSpPr>
                <p:nvPr/>
              </p:nvSpPr>
              <p:spPr bwMode="auto">
                <a:xfrm>
                  <a:off x="7019" y="11260"/>
                  <a:ext cx="0" cy="74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  <p:grpSp>
            <p:nvGrpSpPr>
              <p:cNvPr id="1031" name="Group 7"/>
              <p:cNvGrpSpPr>
                <a:grpSpLocks/>
              </p:cNvGrpSpPr>
              <p:nvPr/>
            </p:nvGrpSpPr>
            <p:grpSpPr bwMode="auto">
              <a:xfrm>
                <a:off x="2101" y="4978"/>
                <a:ext cx="180" cy="572"/>
                <a:chOff x="7670" y="11029"/>
                <a:chExt cx="280" cy="879"/>
              </a:xfrm>
            </p:grpSpPr>
            <p:sp>
              <p:nvSpPr>
                <p:cNvPr id="1032" name="Line 8"/>
                <p:cNvSpPr>
                  <a:spLocks noChangeShapeType="1"/>
                </p:cNvSpPr>
                <p:nvPr/>
              </p:nvSpPr>
              <p:spPr bwMode="auto">
                <a:xfrm>
                  <a:off x="7949" y="11029"/>
                  <a:ext cx="0" cy="74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grpSp>
              <p:nvGrpSpPr>
                <p:cNvPr id="1033" name="Group 9"/>
                <p:cNvGrpSpPr>
                  <a:grpSpLocks/>
                </p:cNvGrpSpPr>
                <p:nvPr/>
              </p:nvGrpSpPr>
              <p:grpSpPr bwMode="auto">
                <a:xfrm>
                  <a:off x="7670" y="11656"/>
                  <a:ext cx="280" cy="252"/>
                  <a:chOff x="1774" y="5466"/>
                  <a:chExt cx="905" cy="817"/>
                </a:xfrm>
              </p:grpSpPr>
              <p:sp>
                <p:nvSpPr>
                  <p:cNvPr id="1034" name="Freeform 10"/>
                  <p:cNvSpPr>
                    <a:spLocks/>
                  </p:cNvSpPr>
                  <p:nvPr/>
                </p:nvSpPr>
                <p:spPr bwMode="auto">
                  <a:xfrm>
                    <a:off x="1774" y="5466"/>
                    <a:ext cx="839" cy="715"/>
                  </a:xfrm>
                  <a:custGeom>
                    <a:avLst/>
                    <a:gdLst/>
                    <a:ahLst/>
                    <a:cxnLst>
                      <a:cxn ang="0">
                        <a:pos x="839" y="117"/>
                      </a:cxn>
                      <a:cxn ang="0">
                        <a:pos x="749" y="49"/>
                      </a:cxn>
                      <a:cxn ang="0">
                        <a:pos x="596" y="7"/>
                      </a:cxn>
                      <a:cxn ang="0">
                        <a:pos x="527" y="0"/>
                      </a:cxn>
                      <a:cxn ang="0">
                        <a:pos x="458" y="12"/>
                      </a:cxn>
                      <a:cxn ang="0">
                        <a:pos x="353" y="42"/>
                      </a:cxn>
                      <a:cxn ang="0">
                        <a:pos x="243" y="95"/>
                      </a:cxn>
                      <a:cxn ang="0">
                        <a:pos x="147" y="169"/>
                      </a:cxn>
                      <a:cxn ang="0">
                        <a:pos x="66" y="249"/>
                      </a:cxn>
                      <a:cxn ang="0">
                        <a:pos x="22" y="337"/>
                      </a:cxn>
                      <a:cxn ang="0">
                        <a:pos x="0" y="469"/>
                      </a:cxn>
                      <a:cxn ang="0">
                        <a:pos x="20" y="577"/>
                      </a:cxn>
                      <a:cxn ang="0">
                        <a:pos x="74" y="715"/>
                      </a:cxn>
                      <a:cxn ang="0">
                        <a:pos x="143" y="675"/>
                      </a:cxn>
                      <a:cxn ang="0">
                        <a:pos x="116" y="567"/>
                      </a:cxn>
                      <a:cxn ang="0">
                        <a:pos x="128" y="469"/>
                      </a:cxn>
                      <a:cxn ang="0">
                        <a:pos x="195" y="373"/>
                      </a:cxn>
                      <a:cxn ang="0">
                        <a:pos x="273" y="283"/>
                      </a:cxn>
                      <a:cxn ang="0">
                        <a:pos x="399" y="199"/>
                      </a:cxn>
                      <a:cxn ang="0">
                        <a:pos x="532" y="139"/>
                      </a:cxn>
                      <a:cxn ang="0">
                        <a:pos x="646" y="121"/>
                      </a:cxn>
                      <a:cxn ang="0">
                        <a:pos x="773" y="151"/>
                      </a:cxn>
                      <a:cxn ang="0">
                        <a:pos x="839" y="117"/>
                      </a:cxn>
                    </a:cxnLst>
                    <a:rect l="0" t="0" r="r" b="b"/>
                    <a:pathLst>
                      <a:path w="839" h="715">
                        <a:moveTo>
                          <a:pt x="839" y="117"/>
                        </a:moveTo>
                        <a:lnTo>
                          <a:pt x="749" y="49"/>
                        </a:lnTo>
                        <a:lnTo>
                          <a:pt x="596" y="7"/>
                        </a:lnTo>
                        <a:lnTo>
                          <a:pt x="527" y="0"/>
                        </a:lnTo>
                        <a:cubicBezTo>
                          <a:pt x="437" y="6"/>
                          <a:pt x="491" y="3"/>
                          <a:pt x="458" y="12"/>
                        </a:cubicBezTo>
                        <a:lnTo>
                          <a:pt x="353" y="42"/>
                        </a:lnTo>
                        <a:lnTo>
                          <a:pt x="243" y="95"/>
                        </a:lnTo>
                        <a:lnTo>
                          <a:pt x="147" y="169"/>
                        </a:lnTo>
                        <a:lnTo>
                          <a:pt x="66" y="249"/>
                        </a:lnTo>
                        <a:lnTo>
                          <a:pt x="22" y="337"/>
                        </a:lnTo>
                        <a:lnTo>
                          <a:pt x="0" y="469"/>
                        </a:lnTo>
                        <a:lnTo>
                          <a:pt x="20" y="577"/>
                        </a:lnTo>
                        <a:lnTo>
                          <a:pt x="74" y="715"/>
                        </a:lnTo>
                        <a:lnTo>
                          <a:pt x="143" y="675"/>
                        </a:lnTo>
                        <a:lnTo>
                          <a:pt x="116" y="567"/>
                        </a:lnTo>
                        <a:lnTo>
                          <a:pt x="128" y="469"/>
                        </a:lnTo>
                        <a:lnTo>
                          <a:pt x="195" y="373"/>
                        </a:lnTo>
                        <a:lnTo>
                          <a:pt x="273" y="283"/>
                        </a:lnTo>
                        <a:lnTo>
                          <a:pt x="399" y="199"/>
                        </a:lnTo>
                        <a:lnTo>
                          <a:pt x="532" y="139"/>
                        </a:lnTo>
                        <a:lnTo>
                          <a:pt x="646" y="121"/>
                        </a:lnTo>
                        <a:lnTo>
                          <a:pt x="773" y="151"/>
                        </a:lnTo>
                        <a:lnTo>
                          <a:pt x="839" y="11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1035" name="Freeform 11"/>
                  <p:cNvSpPr>
                    <a:spLocks/>
                  </p:cNvSpPr>
                  <p:nvPr/>
                </p:nvSpPr>
                <p:spPr bwMode="auto">
                  <a:xfrm>
                    <a:off x="1848" y="5580"/>
                    <a:ext cx="831" cy="703"/>
                  </a:xfrm>
                  <a:custGeom>
                    <a:avLst/>
                    <a:gdLst/>
                    <a:ahLst/>
                    <a:cxnLst>
                      <a:cxn ang="0">
                        <a:pos x="0" y="603"/>
                      </a:cxn>
                      <a:cxn ang="0">
                        <a:pos x="101" y="663"/>
                      </a:cxn>
                      <a:cxn ang="0">
                        <a:pos x="255" y="701"/>
                      </a:cxn>
                      <a:cxn ang="0">
                        <a:pos x="299" y="699"/>
                      </a:cxn>
                      <a:cxn ang="0">
                        <a:pos x="397" y="684"/>
                      </a:cxn>
                      <a:cxn ang="0">
                        <a:pos x="497" y="649"/>
                      </a:cxn>
                      <a:cxn ang="0">
                        <a:pos x="605" y="602"/>
                      </a:cxn>
                      <a:cxn ang="0">
                        <a:pos x="699" y="525"/>
                      </a:cxn>
                      <a:cxn ang="0">
                        <a:pos x="778" y="443"/>
                      </a:cxn>
                      <a:cxn ang="0">
                        <a:pos x="819" y="354"/>
                      </a:cxn>
                      <a:cxn ang="0">
                        <a:pos x="831" y="219"/>
                      </a:cxn>
                      <a:cxn ang="0">
                        <a:pos x="814" y="114"/>
                      </a:cxn>
                      <a:cxn ang="0">
                        <a:pos x="771" y="0"/>
                      </a:cxn>
                      <a:cxn ang="0">
                        <a:pos x="672" y="12"/>
                      </a:cxn>
                      <a:cxn ang="0">
                        <a:pos x="723" y="126"/>
                      </a:cxn>
                      <a:cxn ang="0">
                        <a:pos x="709" y="225"/>
                      </a:cxn>
                      <a:cxn ang="0">
                        <a:pos x="645" y="323"/>
                      </a:cxn>
                      <a:cxn ang="0">
                        <a:pos x="570" y="415"/>
                      </a:cxn>
                      <a:cxn ang="0">
                        <a:pos x="446" y="503"/>
                      </a:cxn>
                      <a:cxn ang="0">
                        <a:pos x="315" y="567"/>
                      </a:cxn>
                      <a:cxn ang="0">
                        <a:pos x="165" y="588"/>
                      </a:cxn>
                      <a:cxn ang="0">
                        <a:pos x="33" y="546"/>
                      </a:cxn>
                      <a:cxn ang="0">
                        <a:pos x="0" y="603"/>
                      </a:cxn>
                    </a:cxnLst>
                    <a:rect l="0" t="0" r="r" b="b"/>
                    <a:pathLst>
                      <a:path w="831" h="703">
                        <a:moveTo>
                          <a:pt x="0" y="603"/>
                        </a:moveTo>
                        <a:lnTo>
                          <a:pt x="101" y="663"/>
                        </a:lnTo>
                        <a:lnTo>
                          <a:pt x="255" y="701"/>
                        </a:lnTo>
                        <a:lnTo>
                          <a:pt x="299" y="699"/>
                        </a:lnTo>
                        <a:cubicBezTo>
                          <a:pt x="389" y="691"/>
                          <a:pt x="359" y="703"/>
                          <a:pt x="397" y="684"/>
                        </a:cubicBezTo>
                        <a:lnTo>
                          <a:pt x="497" y="649"/>
                        </a:lnTo>
                        <a:lnTo>
                          <a:pt x="605" y="602"/>
                        </a:lnTo>
                        <a:lnTo>
                          <a:pt x="699" y="525"/>
                        </a:lnTo>
                        <a:lnTo>
                          <a:pt x="778" y="443"/>
                        </a:lnTo>
                        <a:lnTo>
                          <a:pt x="819" y="354"/>
                        </a:lnTo>
                        <a:lnTo>
                          <a:pt x="831" y="219"/>
                        </a:lnTo>
                        <a:lnTo>
                          <a:pt x="814" y="114"/>
                        </a:lnTo>
                        <a:lnTo>
                          <a:pt x="771" y="0"/>
                        </a:lnTo>
                        <a:lnTo>
                          <a:pt x="672" y="12"/>
                        </a:lnTo>
                        <a:lnTo>
                          <a:pt x="723" y="126"/>
                        </a:lnTo>
                        <a:lnTo>
                          <a:pt x="709" y="225"/>
                        </a:lnTo>
                        <a:lnTo>
                          <a:pt x="645" y="323"/>
                        </a:lnTo>
                        <a:lnTo>
                          <a:pt x="570" y="415"/>
                        </a:lnTo>
                        <a:lnTo>
                          <a:pt x="446" y="503"/>
                        </a:lnTo>
                        <a:lnTo>
                          <a:pt x="315" y="567"/>
                        </a:lnTo>
                        <a:lnTo>
                          <a:pt x="165" y="588"/>
                        </a:lnTo>
                        <a:lnTo>
                          <a:pt x="33" y="546"/>
                        </a:lnTo>
                        <a:lnTo>
                          <a:pt x="0" y="60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1036" name="Group 12"/>
              <p:cNvGrpSpPr>
                <a:grpSpLocks/>
              </p:cNvGrpSpPr>
              <p:nvPr/>
            </p:nvGrpSpPr>
            <p:grpSpPr bwMode="auto">
              <a:xfrm>
                <a:off x="2125" y="3803"/>
                <a:ext cx="157" cy="625"/>
                <a:chOff x="6705" y="11260"/>
                <a:chExt cx="316" cy="884"/>
              </a:xfrm>
            </p:grpSpPr>
            <p:sp>
              <p:nvSpPr>
                <p:cNvPr id="1037" name="Oval 13"/>
                <p:cNvSpPr>
                  <a:spLocks noChangeArrowheads="1"/>
                </p:cNvSpPr>
                <p:nvPr/>
              </p:nvSpPr>
              <p:spPr bwMode="auto">
                <a:xfrm rot="20400000">
                  <a:off x="6705" y="11949"/>
                  <a:ext cx="316" cy="195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38" name="Line 14"/>
                <p:cNvSpPr>
                  <a:spLocks noChangeShapeType="1"/>
                </p:cNvSpPr>
                <p:nvPr/>
              </p:nvSpPr>
              <p:spPr bwMode="auto">
                <a:xfrm>
                  <a:off x="7019" y="11260"/>
                  <a:ext cx="0" cy="74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  <p:grpSp>
            <p:nvGrpSpPr>
              <p:cNvPr id="1039" name="Group 15"/>
              <p:cNvGrpSpPr>
                <a:grpSpLocks/>
              </p:cNvGrpSpPr>
              <p:nvPr/>
            </p:nvGrpSpPr>
            <p:grpSpPr bwMode="auto">
              <a:xfrm>
                <a:off x="2756" y="3803"/>
                <a:ext cx="157" cy="625"/>
                <a:chOff x="6705" y="11260"/>
                <a:chExt cx="316" cy="884"/>
              </a:xfrm>
            </p:grpSpPr>
            <p:sp>
              <p:nvSpPr>
                <p:cNvPr id="1040" name="Oval 16"/>
                <p:cNvSpPr>
                  <a:spLocks noChangeArrowheads="1"/>
                </p:cNvSpPr>
                <p:nvPr/>
              </p:nvSpPr>
              <p:spPr bwMode="auto">
                <a:xfrm rot="20400000">
                  <a:off x="6705" y="11949"/>
                  <a:ext cx="316" cy="195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41" name="Line 17"/>
                <p:cNvSpPr>
                  <a:spLocks noChangeShapeType="1"/>
                </p:cNvSpPr>
                <p:nvPr/>
              </p:nvSpPr>
              <p:spPr bwMode="auto">
                <a:xfrm>
                  <a:off x="7019" y="11260"/>
                  <a:ext cx="0" cy="74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  <p:grpSp>
            <p:nvGrpSpPr>
              <p:cNvPr id="1042" name="Group 18"/>
              <p:cNvGrpSpPr>
                <a:grpSpLocks/>
              </p:cNvGrpSpPr>
              <p:nvPr/>
            </p:nvGrpSpPr>
            <p:grpSpPr bwMode="auto">
              <a:xfrm>
                <a:off x="1485" y="4925"/>
                <a:ext cx="157" cy="625"/>
                <a:chOff x="6705" y="11260"/>
                <a:chExt cx="316" cy="884"/>
              </a:xfrm>
            </p:grpSpPr>
            <p:sp>
              <p:nvSpPr>
                <p:cNvPr id="1043" name="Oval 19"/>
                <p:cNvSpPr>
                  <a:spLocks noChangeArrowheads="1"/>
                </p:cNvSpPr>
                <p:nvPr/>
              </p:nvSpPr>
              <p:spPr bwMode="auto">
                <a:xfrm rot="20400000">
                  <a:off x="6705" y="11949"/>
                  <a:ext cx="316" cy="195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44" name="Line 20"/>
                <p:cNvSpPr>
                  <a:spLocks noChangeShapeType="1"/>
                </p:cNvSpPr>
                <p:nvPr/>
              </p:nvSpPr>
              <p:spPr bwMode="auto">
                <a:xfrm>
                  <a:off x="7019" y="11260"/>
                  <a:ext cx="0" cy="74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  <p:grpSp>
            <p:nvGrpSpPr>
              <p:cNvPr id="1045" name="Group 21"/>
              <p:cNvGrpSpPr>
                <a:grpSpLocks/>
              </p:cNvGrpSpPr>
              <p:nvPr/>
            </p:nvGrpSpPr>
            <p:grpSpPr bwMode="auto">
              <a:xfrm>
                <a:off x="2125" y="6511"/>
                <a:ext cx="192" cy="248"/>
                <a:chOff x="8489" y="2151"/>
                <a:chExt cx="492" cy="582"/>
              </a:xfrm>
            </p:grpSpPr>
            <p:sp>
              <p:nvSpPr>
                <p:cNvPr id="1046" name="AutoShape 22"/>
                <p:cNvSpPr>
                  <a:spLocks noChangeArrowheads="1"/>
                </p:cNvSpPr>
                <p:nvPr/>
              </p:nvSpPr>
              <p:spPr bwMode="auto">
                <a:xfrm rot="-2052475">
                  <a:off x="8489" y="2297"/>
                  <a:ext cx="268" cy="436"/>
                </a:xfrm>
                <a:prstGeom prst="moon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47" name="AutoShape 23"/>
                <p:cNvSpPr>
                  <a:spLocks noChangeArrowheads="1"/>
                </p:cNvSpPr>
                <p:nvPr/>
              </p:nvSpPr>
              <p:spPr bwMode="auto">
                <a:xfrm rot="19547525" flipH="1">
                  <a:off x="8704" y="2151"/>
                  <a:ext cx="277" cy="426"/>
                </a:xfrm>
                <a:prstGeom prst="moon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48" name="Freeform 24"/>
                <p:cNvSpPr>
                  <a:spLocks/>
                </p:cNvSpPr>
                <p:nvPr/>
              </p:nvSpPr>
              <p:spPr bwMode="auto">
                <a:xfrm rot="-1694433">
                  <a:off x="8515" y="2255"/>
                  <a:ext cx="244" cy="105"/>
                </a:xfrm>
                <a:custGeom>
                  <a:avLst/>
                  <a:gdLst/>
                  <a:ahLst/>
                  <a:cxnLst>
                    <a:cxn ang="0">
                      <a:pos x="0" y="160"/>
                    </a:cxn>
                    <a:cxn ang="0">
                      <a:pos x="273" y="12"/>
                    </a:cxn>
                    <a:cxn ang="0">
                      <a:pos x="514" y="89"/>
                    </a:cxn>
                  </a:cxnLst>
                  <a:rect l="0" t="0" r="r" b="b"/>
                  <a:pathLst>
                    <a:path w="514" h="160">
                      <a:moveTo>
                        <a:pt x="0" y="160"/>
                      </a:moveTo>
                      <a:cubicBezTo>
                        <a:pt x="45" y="135"/>
                        <a:pt x="187" y="24"/>
                        <a:pt x="273" y="12"/>
                      </a:cubicBezTo>
                      <a:cubicBezTo>
                        <a:pt x="359" y="0"/>
                        <a:pt x="464" y="73"/>
                        <a:pt x="514" y="89"/>
                      </a:cubicBez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49" name="Freeform 25"/>
                <p:cNvSpPr>
                  <a:spLocks/>
                </p:cNvSpPr>
                <p:nvPr/>
              </p:nvSpPr>
              <p:spPr bwMode="auto">
                <a:xfrm rot="-1694433">
                  <a:off x="8674" y="2476"/>
                  <a:ext cx="280" cy="156"/>
                </a:xfrm>
                <a:custGeom>
                  <a:avLst/>
                  <a:gdLst/>
                  <a:ahLst/>
                  <a:cxnLst>
                    <a:cxn ang="0">
                      <a:pos x="0" y="72"/>
                    </a:cxn>
                    <a:cxn ang="0">
                      <a:pos x="314" y="320"/>
                    </a:cxn>
                    <a:cxn ang="0">
                      <a:pos x="597" y="0"/>
                    </a:cxn>
                  </a:cxnLst>
                  <a:rect l="0" t="0" r="r" b="b"/>
                  <a:pathLst>
                    <a:path w="597" h="332">
                      <a:moveTo>
                        <a:pt x="0" y="72"/>
                      </a:moveTo>
                      <a:cubicBezTo>
                        <a:pt x="52" y="113"/>
                        <a:pt x="215" y="332"/>
                        <a:pt x="314" y="320"/>
                      </a:cubicBezTo>
                      <a:cubicBezTo>
                        <a:pt x="413" y="308"/>
                        <a:pt x="538" y="67"/>
                        <a:pt x="597" y="0"/>
                      </a:cubicBez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  <p:grpSp>
            <p:nvGrpSpPr>
              <p:cNvPr id="1050" name="Group 26"/>
              <p:cNvGrpSpPr>
                <a:grpSpLocks/>
              </p:cNvGrpSpPr>
              <p:nvPr/>
            </p:nvGrpSpPr>
            <p:grpSpPr bwMode="auto">
              <a:xfrm>
                <a:off x="1398" y="6074"/>
                <a:ext cx="157" cy="625"/>
                <a:chOff x="6705" y="11260"/>
                <a:chExt cx="316" cy="884"/>
              </a:xfrm>
            </p:grpSpPr>
            <p:sp>
              <p:nvSpPr>
                <p:cNvPr id="1051" name="Oval 27"/>
                <p:cNvSpPr>
                  <a:spLocks noChangeArrowheads="1"/>
                </p:cNvSpPr>
                <p:nvPr/>
              </p:nvSpPr>
              <p:spPr bwMode="auto">
                <a:xfrm rot="20400000">
                  <a:off x="6705" y="11949"/>
                  <a:ext cx="316" cy="195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52" name="Line 28"/>
                <p:cNvSpPr>
                  <a:spLocks noChangeShapeType="1"/>
                </p:cNvSpPr>
                <p:nvPr/>
              </p:nvSpPr>
              <p:spPr bwMode="auto">
                <a:xfrm>
                  <a:off x="7019" y="11260"/>
                  <a:ext cx="0" cy="74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  <p:grpSp>
            <p:nvGrpSpPr>
              <p:cNvPr id="1053" name="Group 29"/>
              <p:cNvGrpSpPr>
                <a:grpSpLocks/>
              </p:cNvGrpSpPr>
              <p:nvPr/>
            </p:nvGrpSpPr>
            <p:grpSpPr bwMode="auto">
              <a:xfrm>
                <a:off x="3226" y="4925"/>
                <a:ext cx="157" cy="625"/>
                <a:chOff x="6705" y="11260"/>
                <a:chExt cx="316" cy="884"/>
              </a:xfrm>
            </p:grpSpPr>
            <p:sp>
              <p:nvSpPr>
                <p:cNvPr id="1054" name="Oval 30"/>
                <p:cNvSpPr>
                  <a:spLocks noChangeArrowheads="1"/>
                </p:cNvSpPr>
                <p:nvPr/>
              </p:nvSpPr>
              <p:spPr bwMode="auto">
                <a:xfrm rot="20400000">
                  <a:off x="6705" y="11949"/>
                  <a:ext cx="316" cy="195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55" name="Line 31"/>
                <p:cNvSpPr>
                  <a:spLocks noChangeShapeType="1"/>
                </p:cNvSpPr>
                <p:nvPr/>
              </p:nvSpPr>
              <p:spPr bwMode="auto">
                <a:xfrm>
                  <a:off x="7019" y="11260"/>
                  <a:ext cx="0" cy="74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  <p:grpSp>
            <p:nvGrpSpPr>
              <p:cNvPr id="1056" name="Group 32"/>
              <p:cNvGrpSpPr>
                <a:grpSpLocks/>
              </p:cNvGrpSpPr>
              <p:nvPr/>
            </p:nvGrpSpPr>
            <p:grpSpPr bwMode="auto">
              <a:xfrm>
                <a:off x="4390" y="6091"/>
                <a:ext cx="157" cy="625"/>
                <a:chOff x="6705" y="11260"/>
                <a:chExt cx="316" cy="884"/>
              </a:xfrm>
            </p:grpSpPr>
            <p:sp>
              <p:nvSpPr>
                <p:cNvPr id="1057" name="Oval 33"/>
                <p:cNvSpPr>
                  <a:spLocks noChangeArrowheads="1"/>
                </p:cNvSpPr>
                <p:nvPr/>
              </p:nvSpPr>
              <p:spPr bwMode="auto">
                <a:xfrm rot="20400000">
                  <a:off x="6705" y="11949"/>
                  <a:ext cx="316" cy="195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58" name="Line 34"/>
                <p:cNvSpPr>
                  <a:spLocks noChangeShapeType="1"/>
                </p:cNvSpPr>
                <p:nvPr/>
              </p:nvSpPr>
              <p:spPr bwMode="auto">
                <a:xfrm>
                  <a:off x="7019" y="11260"/>
                  <a:ext cx="0" cy="74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</p:grpSp>
        <p:grpSp>
          <p:nvGrpSpPr>
            <p:cNvPr id="1059" name="Group 35"/>
            <p:cNvGrpSpPr>
              <a:grpSpLocks/>
            </p:cNvGrpSpPr>
            <p:nvPr/>
          </p:nvGrpSpPr>
          <p:grpSpPr bwMode="auto">
            <a:xfrm>
              <a:off x="3045" y="2588"/>
              <a:ext cx="3817" cy="3620"/>
              <a:chOff x="1147" y="1859"/>
              <a:chExt cx="6803" cy="3434"/>
            </a:xfrm>
          </p:grpSpPr>
          <p:cxnSp>
            <p:nvCxnSpPr>
              <p:cNvPr id="1060" name="AutoShape 36"/>
              <p:cNvCxnSpPr>
                <a:cxnSpLocks noChangeShapeType="1"/>
              </p:cNvCxnSpPr>
              <p:nvPr/>
            </p:nvCxnSpPr>
            <p:spPr bwMode="auto">
              <a:xfrm>
                <a:off x="1147" y="1859"/>
                <a:ext cx="6803" cy="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061" name="AutoShape 37"/>
              <p:cNvCxnSpPr>
                <a:cxnSpLocks noChangeShapeType="1"/>
              </p:cNvCxnSpPr>
              <p:nvPr/>
            </p:nvCxnSpPr>
            <p:spPr bwMode="auto">
              <a:xfrm>
                <a:off x="1147" y="5275"/>
                <a:ext cx="6803" cy="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062" name="AutoShape 38"/>
              <p:cNvCxnSpPr>
                <a:cxnSpLocks noChangeShapeType="1"/>
              </p:cNvCxnSpPr>
              <p:nvPr/>
            </p:nvCxnSpPr>
            <p:spPr bwMode="auto">
              <a:xfrm>
                <a:off x="7950" y="1859"/>
                <a:ext cx="0" cy="3434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prstDash val="lgDashDot"/>
                <a:round/>
                <a:headEnd/>
                <a:tailEnd/>
              </a:ln>
            </p:spPr>
          </p:cxnSp>
          <p:cxnSp>
            <p:nvCxnSpPr>
              <p:cNvPr id="1063" name="AutoShape 39"/>
              <p:cNvCxnSpPr>
                <a:cxnSpLocks noChangeShapeType="1"/>
              </p:cNvCxnSpPr>
              <p:nvPr/>
            </p:nvCxnSpPr>
            <p:spPr bwMode="auto">
              <a:xfrm>
                <a:off x="1169" y="1859"/>
                <a:ext cx="0" cy="3434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prstDash val="lgDashDot"/>
                <a:round/>
                <a:headEnd/>
                <a:tailEnd/>
              </a:ln>
            </p:spPr>
          </p:cxnSp>
        </p:grpSp>
      </p:grpSp>
      <p:sp>
        <p:nvSpPr>
          <p:cNvPr id="1064" name="Rectangle 40"/>
          <p:cNvSpPr>
            <a:spLocks noChangeArrowheads="1"/>
          </p:cNvSpPr>
          <p:nvPr/>
        </p:nvSpPr>
        <p:spPr bwMode="auto">
          <a:xfrm>
            <a:off x="357158" y="2071678"/>
            <a:ext cx="8358246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I  -  </a:t>
            </a:r>
            <a:r>
              <a:rPr kumimoji="0" lang="pt-BR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vo</a:t>
            </a:r>
            <a:r>
              <a:rPr kumimoji="0" lang="pt-B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-  </a:t>
            </a:r>
            <a:r>
              <a:rPr kumimoji="0" lang="pt-BR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</a:t>
            </a:r>
            <a:endParaRPr kumimoji="0" lang="pt-B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I  - </a:t>
            </a:r>
            <a:r>
              <a:rPr kumimoji="0" lang="pt-BR" sz="4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t-BR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vo</a:t>
            </a:r>
            <a:r>
              <a:rPr kumimoji="0" lang="pt-B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-     </a:t>
            </a:r>
            <a:r>
              <a:rPr kumimoji="0" lang="pt-BR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</a:t>
            </a:r>
            <a:endParaRPr kumimoji="0" lang="pt-B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I  -   </a:t>
            </a:r>
            <a:r>
              <a:rPr kumimoji="0" lang="pt-BR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vo</a:t>
            </a:r>
            <a:r>
              <a:rPr kumimoji="0" lang="pt-B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-      -      -     </a:t>
            </a:r>
            <a:r>
              <a:rPr kumimoji="0" lang="pt-BR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</a:t>
            </a:r>
            <a:endParaRPr kumimoji="0" lang="pt-B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2" name="Retângulo 41"/>
          <p:cNvSpPr/>
          <p:nvPr/>
        </p:nvSpPr>
        <p:spPr>
          <a:xfrm>
            <a:off x="0" y="0"/>
            <a:ext cx="1197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i="1" dirty="0" smtClean="0"/>
              <a:t>6b. RITMO</a:t>
            </a:r>
          </a:p>
        </p:txBody>
      </p:sp>
      <p:sp>
        <p:nvSpPr>
          <p:cNvPr id="43" name="Espaço Reservado para Número de Slide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B9F3-6D87-45E8-9133-A5924A8C81ED}" type="slidenum">
              <a:rPr lang="pt-BR" smtClean="0"/>
              <a:pPr/>
              <a:t>20</a:t>
            </a:fld>
            <a:endParaRPr lang="pt-BR"/>
          </a:p>
        </p:txBody>
      </p:sp>
      <p:sp>
        <p:nvSpPr>
          <p:cNvPr id="44" name="Espaço Reservado para Rodapé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tângulo 63"/>
          <p:cNvSpPr/>
          <p:nvPr/>
        </p:nvSpPr>
        <p:spPr>
          <a:xfrm>
            <a:off x="571472" y="357190"/>
            <a:ext cx="7429552" cy="607220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500166" y="1714488"/>
            <a:ext cx="27503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Mar-ga</a:t>
            </a: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ri   -   da</a:t>
            </a:r>
            <a:endParaRPr kumimoji="0" 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28728" y="3500438"/>
            <a:ext cx="466909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err="1" smtClean="0">
                <a:latin typeface="Times New Roman" pitchFamily="18" charset="0"/>
                <a:cs typeface="Times New Roman" pitchFamily="18" charset="0"/>
              </a:rPr>
              <a:t>Mar-ga-ri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  -  -  -   -   da  -  -  -  -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428728" y="5286388"/>
            <a:ext cx="63987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 </a:t>
            </a:r>
            <a:r>
              <a:rPr lang="pt-BR" sz="2800" dirty="0" err="1" smtClean="0">
                <a:latin typeface="Times New Roman" pitchFamily="18" charset="0"/>
                <a:cs typeface="Times New Roman" pitchFamily="18" charset="0"/>
              </a:rPr>
              <a:t>Mar-ga-ri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  -   -   -  -  -  -  -   -  -    da  -  -  -  </a:t>
            </a:r>
          </a:p>
          <a:p>
            <a:endParaRPr lang="pt-BR" sz="2800" dirty="0"/>
          </a:p>
        </p:txBody>
      </p:sp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857224" y="642918"/>
            <a:ext cx="6786610" cy="5429288"/>
            <a:chOff x="1586" y="7204"/>
            <a:chExt cx="5276" cy="3434"/>
          </a:xfrm>
        </p:grpSpPr>
        <p:grpSp>
          <p:nvGrpSpPr>
            <p:cNvPr id="27651" name="Group 3"/>
            <p:cNvGrpSpPr>
              <a:grpSpLocks/>
            </p:cNvGrpSpPr>
            <p:nvPr/>
          </p:nvGrpSpPr>
          <p:grpSpPr bwMode="auto">
            <a:xfrm>
              <a:off x="2217" y="7385"/>
              <a:ext cx="1823" cy="443"/>
              <a:chOff x="2958" y="6999"/>
              <a:chExt cx="1823" cy="534"/>
            </a:xfrm>
          </p:grpSpPr>
          <p:grpSp>
            <p:nvGrpSpPr>
              <p:cNvPr id="27652" name="Group 4"/>
              <p:cNvGrpSpPr>
                <a:grpSpLocks/>
              </p:cNvGrpSpPr>
              <p:nvPr/>
            </p:nvGrpSpPr>
            <p:grpSpPr bwMode="auto">
              <a:xfrm>
                <a:off x="2958" y="6999"/>
                <a:ext cx="645" cy="532"/>
                <a:chOff x="2742" y="4164"/>
                <a:chExt cx="739" cy="352"/>
              </a:xfrm>
            </p:grpSpPr>
            <p:grpSp>
              <p:nvGrpSpPr>
                <p:cNvPr id="27653" name="Group 5"/>
                <p:cNvGrpSpPr>
                  <a:grpSpLocks/>
                </p:cNvGrpSpPr>
                <p:nvPr/>
              </p:nvGrpSpPr>
              <p:grpSpPr bwMode="auto">
                <a:xfrm>
                  <a:off x="3355" y="4164"/>
                  <a:ext cx="126" cy="350"/>
                  <a:chOff x="2790" y="4570"/>
                  <a:chExt cx="126" cy="350"/>
                </a:xfrm>
              </p:grpSpPr>
              <p:sp>
                <p:nvSpPr>
                  <p:cNvPr id="27654" name="Oval 6"/>
                  <p:cNvSpPr>
                    <a:spLocks noChangeArrowheads="1"/>
                  </p:cNvSpPr>
                  <p:nvPr/>
                </p:nvSpPr>
                <p:spPr bwMode="auto">
                  <a:xfrm rot="20400000">
                    <a:off x="2790" y="4842"/>
                    <a:ext cx="126" cy="7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7655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2906" y="4570"/>
                    <a:ext cx="0" cy="29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27656" name="Group 8"/>
                <p:cNvGrpSpPr>
                  <a:grpSpLocks/>
                </p:cNvGrpSpPr>
                <p:nvPr/>
              </p:nvGrpSpPr>
              <p:grpSpPr bwMode="auto">
                <a:xfrm>
                  <a:off x="2742" y="4164"/>
                  <a:ext cx="126" cy="352"/>
                  <a:chOff x="3012" y="4569"/>
                  <a:chExt cx="126" cy="352"/>
                </a:xfrm>
              </p:grpSpPr>
              <p:sp>
                <p:nvSpPr>
                  <p:cNvPr id="27657" name="Oval 9"/>
                  <p:cNvSpPr>
                    <a:spLocks noChangeArrowheads="1"/>
                  </p:cNvSpPr>
                  <p:nvPr/>
                </p:nvSpPr>
                <p:spPr bwMode="auto">
                  <a:xfrm rot="20400000">
                    <a:off x="3012" y="4843"/>
                    <a:ext cx="126" cy="7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7658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3137" y="4569"/>
                    <a:ext cx="0" cy="29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</p:grpSp>
            <p:sp>
              <p:nvSpPr>
                <p:cNvPr id="27659" name="Line 11"/>
                <p:cNvSpPr>
                  <a:spLocks noChangeShapeType="1"/>
                </p:cNvSpPr>
                <p:nvPr/>
              </p:nvSpPr>
              <p:spPr bwMode="auto">
                <a:xfrm>
                  <a:off x="2862" y="4164"/>
                  <a:ext cx="612" cy="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  <p:grpSp>
            <p:nvGrpSpPr>
              <p:cNvPr id="27660" name="Group 12"/>
              <p:cNvGrpSpPr>
                <a:grpSpLocks/>
              </p:cNvGrpSpPr>
              <p:nvPr/>
            </p:nvGrpSpPr>
            <p:grpSpPr bwMode="auto">
              <a:xfrm>
                <a:off x="3869" y="6999"/>
                <a:ext cx="116" cy="529"/>
                <a:chOff x="6705" y="11260"/>
                <a:chExt cx="316" cy="884"/>
              </a:xfrm>
            </p:grpSpPr>
            <p:sp>
              <p:nvSpPr>
                <p:cNvPr id="27661" name="Oval 13"/>
                <p:cNvSpPr>
                  <a:spLocks noChangeArrowheads="1"/>
                </p:cNvSpPr>
                <p:nvPr/>
              </p:nvSpPr>
              <p:spPr bwMode="auto">
                <a:xfrm rot="20400000">
                  <a:off x="6705" y="11949"/>
                  <a:ext cx="316" cy="195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27662" name="Line 14"/>
                <p:cNvSpPr>
                  <a:spLocks noChangeShapeType="1"/>
                </p:cNvSpPr>
                <p:nvPr/>
              </p:nvSpPr>
              <p:spPr bwMode="auto">
                <a:xfrm>
                  <a:off x="7019" y="11260"/>
                  <a:ext cx="0" cy="74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  <p:grpSp>
            <p:nvGrpSpPr>
              <p:cNvPr id="27663" name="Group 15"/>
              <p:cNvGrpSpPr>
                <a:grpSpLocks/>
              </p:cNvGrpSpPr>
              <p:nvPr/>
            </p:nvGrpSpPr>
            <p:grpSpPr bwMode="auto">
              <a:xfrm>
                <a:off x="4665" y="7004"/>
                <a:ext cx="116" cy="529"/>
                <a:chOff x="6705" y="11260"/>
                <a:chExt cx="316" cy="884"/>
              </a:xfrm>
            </p:grpSpPr>
            <p:sp>
              <p:nvSpPr>
                <p:cNvPr id="27664" name="Oval 16"/>
                <p:cNvSpPr>
                  <a:spLocks noChangeArrowheads="1"/>
                </p:cNvSpPr>
                <p:nvPr/>
              </p:nvSpPr>
              <p:spPr bwMode="auto">
                <a:xfrm rot="20400000">
                  <a:off x="6705" y="11949"/>
                  <a:ext cx="316" cy="195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27665" name="Line 17"/>
                <p:cNvSpPr>
                  <a:spLocks noChangeShapeType="1"/>
                </p:cNvSpPr>
                <p:nvPr/>
              </p:nvSpPr>
              <p:spPr bwMode="auto">
                <a:xfrm>
                  <a:off x="7019" y="11260"/>
                  <a:ext cx="0" cy="74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</p:grpSp>
        <p:grpSp>
          <p:nvGrpSpPr>
            <p:cNvPr id="27666" name="Group 18"/>
            <p:cNvGrpSpPr>
              <a:grpSpLocks/>
            </p:cNvGrpSpPr>
            <p:nvPr/>
          </p:nvGrpSpPr>
          <p:grpSpPr bwMode="auto">
            <a:xfrm>
              <a:off x="2217" y="8354"/>
              <a:ext cx="2320" cy="513"/>
              <a:chOff x="2949" y="8027"/>
              <a:chExt cx="2320" cy="567"/>
            </a:xfrm>
          </p:grpSpPr>
          <p:grpSp>
            <p:nvGrpSpPr>
              <p:cNvPr id="27667" name="Group 19"/>
              <p:cNvGrpSpPr>
                <a:grpSpLocks/>
              </p:cNvGrpSpPr>
              <p:nvPr/>
            </p:nvGrpSpPr>
            <p:grpSpPr bwMode="auto">
              <a:xfrm>
                <a:off x="3795" y="8066"/>
                <a:ext cx="167" cy="528"/>
                <a:chOff x="7670" y="11029"/>
                <a:chExt cx="280" cy="879"/>
              </a:xfrm>
            </p:grpSpPr>
            <p:sp>
              <p:nvSpPr>
                <p:cNvPr id="27668" name="Line 20"/>
                <p:cNvSpPr>
                  <a:spLocks noChangeShapeType="1"/>
                </p:cNvSpPr>
                <p:nvPr/>
              </p:nvSpPr>
              <p:spPr bwMode="auto">
                <a:xfrm>
                  <a:off x="7949" y="11029"/>
                  <a:ext cx="0" cy="74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grpSp>
              <p:nvGrpSpPr>
                <p:cNvPr id="27669" name="Group 21"/>
                <p:cNvGrpSpPr>
                  <a:grpSpLocks/>
                </p:cNvGrpSpPr>
                <p:nvPr/>
              </p:nvGrpSpPr>
              <p:grpSpPr bwMode="auto">
                <a:xfrm>
                  <a:off x="7670" y="11656"/>
                  <a:ext cx="280" cy="252"/>
                  <a:chOff x="1774" y="5466"/>
                  <a:chExt cx="905" cy="817"/>
                </a:xfrm>
              </p:grpSpPr>
              <p:sp>
                <p:nvSpPr>
                  <p:cNvPr id="27670" name="Freeform 22"/>
                  <p:cNvSpPr>
                    <a:spLocks/>
                  </p:cNvSpPr>
                  <p:nvPr/>
                </p:nvSpPr>
                <p:spPr bwMode="auto">
                  <a:xfrm>
                    <a:off x="1774" y="5466"/>
                    <a:ext cx="839" cy="715"/>
                  </a:xfrm>
                  <a:custGeom>
                    <a:avLst/>
                    <a:gdLst/>
                    <a:ahLst/>
                    <a:cxnLst>
                      <a:cxn ang="0">
                        <a:pos x="839" y="117"/>
                      </a:cxn>
                      <a:cxn ang="0">
                        <a:pos x="749" y="49"/>
                      </a:cxn>
                      <a:cxn ang="0">
                        <a:pos x="596" y="7"/>
                      </a:cxn>
                      <a:cxn ang="0">
                        <a:pos x="527" y="0"/>
                      </a:cxn>
                      <a:cxn ang="0">
                        <a:pos x="458" y="12"/>
                      </a:cxn>
                      <a:cxn ang="0">
                        <a:pos x="353" y="42"/>
                      </a:cxn>
                      <a:cxn ang="0">
                        <a:pos x="243" y="95"/>
                      </a:cxn>
                      <a:cxn ang="0">
                        <a:pos x="147" y="169"/>
                      </a:cxn>
                      <a:cxn ang="0">
                        <a:pos x="66" y="249"/>
                      </a:cxn>
                      <a:cxn ang="0">
                        <a:pos x="22" y="337"/>
                      </a:cxn>
                      <a:cxn ang="0">
                        <a:pos x="0" y="469"/>
                      </a:cxn>
                      <a:cxn ang="0">
                        <a:pos x="20" y="577"/>
                      </a:cxn>
                      <a:cxn ang="0">
                        <a:pos x="74" y="715"/>
                      </a:cxn>
                      <a:cxn ang="0">
                        <a:pos x="143" y="675"/>
                      </a:cxn>
                      <a:cxn ang="0">
                        <a:pos x="116" y="567"/>
                      </a:cxn>
                      <a:cxn ang="0">
                        <a:pos x="128" y="469"/>
                      </a:cxn>
                      <a:cxn ang="0">
                        <a:pos x="195" y="373"/>
                      </a:cxn>
                      <a:cxn ang="0">
                        <a:pos x="273" y="283"/>
                      </a:cxn>
                      <a:cxn ang="0">
                        <a:pos x="399" y="199"/>
                      </a:cxn>
                      <a:cxn ang="0">
                        <a:pos x="532" y="139"/>
                      </a:cxn>
                      <a:cxn ang="0">
                        <a:pos x="646" y="121"/>
                      </a:cxn>
                      <a:cxn ang="0">
                        <a:pos x="773" y="151"/>
                      </a:cxn>
                      <a:cxn ang="0">
                        <a:pos x="839" y="117"/>
                      </a:cxn>
                    </a:cxnLst>
                    <a:rect l="0" t="0" r="r" b="b"/>
                    <a:pathLst>
                      <a:path w="839" h="715">
                        <a:moveTo>
                          <a:pt x="839" y="117"/>
                        </a:moveTo>
                        <a:lnTo>
                          <a:pt x="749" y="49"/>
                        </a:lnTo>
                        <a:lnTo>
                          <a:pt x="596" y="7"/>
                        </a:lnTo>
                        <a:lnTo>
                          <a:pt x="527" y="0"/>
                        </a:lnTo>
                        <a:cubicBezTo>
                          <a:pt x="437" y="6"/>
                          <a:pt x="491" y="3"/>
                          <a:pt x="458" y="12"/>
                        </a:cubicBezTo>
                        <a:lnTo>
                          <a:pt x="353" y="42"/>
                        </a:lnTo>
                        <a:lnTo>
                          <a:pt x="243" y="95"/>
                        </a:lnTo>
                        <a:lnTo>
                          <a:pt x="147" y="169"/>
                        </a:lnTo>
                        <a:lnTo>
                          <a:pt x="66" y="249"/>
                        </a:lnTo>
                        <a:lnTo>
                          <a:pt x="22" y="337"/>
                        </a:lnTo>
                        <a:lnTo>
                          <a:pt x="0" y="469"/>
                        </a:lnTo>
                        <a:lnTo>
                          <a:pt x="20" y="577"/>
                        </a:lnTo>
                        <a:lnTo>
                          <a:pt x="74" y="715"/>
                        </a:lnTo>
                        <a:lnTo>
                          <a:pt x="143" y="675"/>
                        </a:lnTo>
                        <a:lnTo>
                          <a:pt x="116" y="567"/>
                        </a:lnTo>
                        <a:lnTo>
                          <a:pt x="128" y="469"/>
                        </a:lnTo>
                        <a:lnTo>
                          <a:pt x="195" y="373"/>
                        </a:lnTo>
                        <a:lnTo>
                          <a:pt x="273" y="283"/>
                        </a:lnTo>
                        <a:lnTo>
                          <a:pt x="399" y="199"/>
                        </a:lnTo>
                        <a:lnTo>
                          <a:pt x="532" y="139"/>
                        </a:lnTo>
                        <a:lnTo>
                          <a:pt x="646" y="121"/>
                        </a:lnTo>
                        <a:lnTo>
                          <a:pt x="773" y="151"/>
                        </a:lnTo>
                        <a:lnTo>
                          <a:pt x="839" y="11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7671" name="Freeform 23"/>
                  <p:cNvSpPr>
                    <a:spLocks/>
                  </p:cNvSpPr>
                  <p:nvPr/>
                </p:nvSpPr>
                <p:spPr bwMode="auto">
                  <a:xfrm>
                    <a:off x="1848" y="5580"/>
                    <a:ext cx="831" cy="703"/>
                  </a:xfrm>
                  <a:custGeom>
                    <a:avLst/>
                    <a:gdLst/>
                    <a:ahLst/>
                    <a:cxnLst>
                      <a:cxn ang="0">
                        <a:pos x="0" y="603"/>
                      </a:cxn>
                      <a:cxn ang="0">
                        <a:pos x="101" y="663"/>
                      </a:cxn>
                      <a:cxn ang="0">
                        <a:pos x="255" y="701"/>
                      </a:cxn>
                      <a:cxn ang="0">
                        <a:pos x="299" y="699"/>
                      </a:cxn>
                      <a:cxn ang="0">
                        <a:pos x="397" y="684"/>
                      </a:cxn>
                      <a:cxn ang="0">
                        <a:pos x="497" y="649"/>
                      </a:cxn>
                      <a:cxn ang="0">
                        <a:pos x="605" y="602"/>
                      </a:cxn>
                      <a:cxn ang="0">
                        <a:pos x="699" y="525"/>
                      </a:cxn>
                      <a:cxn ang="0">
                        <a:pos x="778" y="443"/>
                      </a:cxn>
                      <a:cxn ang="0">
                        <a:pos x="819" y="354"/>
                      </a:cxn>
                      <a:cxn ang="0">
                        <a:pos x="831" y="219"/>
                      </a:cxn>
                      <a:cxn ang="0">
                        <a:pos x="814" y="114"/>
                      </a:cxn>
                      <a:cxn ang="0">
                        <a:pos x="771" y="0"/>
                      </a:cxn>
                      <a:cxn ang="0">
                        <a:pos x="672" y="12"/>
                      </a:cxn>
                      <a:cxn ang="0">
                        <a:pos x="723" y="126"/>
                      </a:cxn>
                      <a:cxn ang="0">
                        <a:pos x="709" y="225"/>
                      </a:cxn>
                      <a:cxn ang="0">
                        <a:pos x="645" y="323"/>
                      </a:cxn>
                      <a:cxn ang="0">
                        <a:pos x="570" y="415"/>
                      </a:cxn>
                      <a:cxn ang="0">
                        <a:pos x="446" y="503"/>
                      </a:cxn>
                      <a:cxn ang="0">
                        <a:pos x="315" y="567"/>
                      </a:cxn>
                      <a:cxn ang="0">
                        <a:pos x="165" y="588"/>
                      </a:cxn>
                      <a:cxn ang="0">
                        <a:pos x="33" y="546"/>
                      </a:cxn>
                      <a:cxn ang="0">
                        <a:pos x="0" y="603"/>
                      </a:cxn>
                    </a:cxnLst>
                    <a:rect l="0" t="0" r="r" b="b"/>
                    <a:pathLst>
                      <a:path w="831" h="703">
                        <a:moveTo>
                          <a:pt x="0" y="603"/>
                        </a:moveTo>
                        <a:lnTo>
                          <a:pt x="101" y="663"/>
                        </a:lnTo>
                        <a:lnTo>
                          <a:pt x="255" y="701"/>
                        </a:lnTo>
                        <a:lnTo>
                          <a:pt x="299" y="699"/>
                        </a:lnTo>
                        <a:cubicBezTo>
                          <a:pt x="389" y="691"/>
                          <a:pt x="359" y="703"/>
                          <a:pt x="397" y="684"/>
                        </a:cubicBezTo>
                        <a:lnTo>
                          <a:pt x="497" y="649"/>
                        </a:lnTo>
                        <a:lnTo>
                          <a:pt x="605" y="602"/>
                        </a:lnTo>
                        <a:lnTo>
                          <a:pt x="699" y="525"/>
                        </a:lnTo>
                        <a:lnTo>
                          <a:pt x="778" y="443"/>
                        </a:lnTo>
                        <a:lnTo>
                          <a:pt x="819" y="354"/>
                        </a:lnTo>
                        <a:lnTo>
                          <a:pt x="831" y="219"/>
                        </a:lnTo>
                        <a:lnTo>
                          <a:pt x="814" y="114"/>
                        </a:lnTo>
                        <a:lnTo>
                          <a:pt x="771" y="0"/>
                        </a:lnTo>
                        <a:lnTo>
                          <a:pt x="672" y="12"/>
                        </a:lnTo>
                        <a:lnTo>
                          <a:pt x="723" y="126"/>
                        </a:lnTo>
                        <a:lnTo>
                          <a:pt x="709" y="225"/>
                        </a:lnTo>
                        <a:lnTo>
                          <a:pt x="645" y="323"/>
                        </a:lnTo>
                        <a:lnTo>
                          <a:pt x="570" y="415"/>
                        </a:lnTo>
                        <a:lnTo>
                          <a:pt x="446" y="503"/>
                        </a:lnTo>
                        <a:lnTo>
                          <a:pt x="315" y="567"/>
                        </a:lnTo>
                        <a:lnTo>
                          <a:pt x="165" y="588"/>
                        </a:lnTo>
                        <a:lnTo>
                          <a:pt x="33" y="546"/>
                        </a:lnTo>
                        <a:lnTo>
                          <a:pt x="0" y="60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27672" name="Group 24"/>
              <p:cNvGrpSpPr>
                <a:grpSpLocks/>
              </p:cNvGrpSpPr>
              <p:nvPr/>
            </p:nvGrpSpPr>
            <p:grpSpPr bwMode="auto">
              <a:xfrm>
                <a:off x="2949" y="8027"/>
                <a:ext cx="645" cy="532"/>
                <a:chOff x="2742" y="4164"/>
                <a:chExt cx="739" cy="352"/>
              </a:xfrm>
            </p:grpSpPr>
            <p:grpSp>
              <p:nvGrpSpPr>
                <p:cNvPr id="27673" name="Group 25"/>
                <p:cNvGrpSpPr>
                  <a:grpSpLocks/>
                </p:cNvGrpSpPr>
                <p:nvPr/>
              </p:nvGrpSpPr>
              <p:grpSpPr bwMode="auto">
                <a:xfrm>
                  <a:off x="3355" y="4164"/>
                  <a:ext cx="126" cy="350"/>
                  <a:chOff x="2790" y="4570"/>
                  <a:chExt cx="126" cy="350"/>
                </a:xfrm>
              </p:grpSpPr>
              <p:sp>
                <p:nvSpPr>
                  <p:cNvPr id="27674" name="Oval 26"/>
                  <p:cNvSpPr>
                    <a:spLocks noChangeArrowheads="1"/>
                  </p:cNvSpPr>
                  <p:nvPr/>
                </p:nvSpPr>
                <p:spPr bwMode="auto">
                  <a:xfrm rot="20400000">
                    <a:off x="2790" y="4842"/>
                    <a:ext cx="126" cy="7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7675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2906" y="4570"/>
                    <a:ext cx="0" cy="29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27676" name="Group 28"/>
                <p:cNvGrpSpPr>
                  <a:grpSpLocks/>
                </p:cNvGrpSpPr>
                <p:nvPr/>
              </p:nvGrpSpPr>
              <p:grpSpPr bwMode="auto">
                <a:xfrm>
                  <a:off x="2742" y="4164"/>
                  <a:ext cx="126" cy="352"/>
                  <a:chOff x="3012" y="4569"/>
                  <a:chExt cx="126" cy="352"/>
                </a:xfrm>
              </p:grpSpPr>
              <p:sp>
                <p:nvSpPr>
                  <p:cNvPr id="27677" name="Oval 29"/>
                  <p:cNvSpPr>
                    <a:spLocks noChangeArrowheads="1"/>
                  </p:cNvSpPr>
                  <p:nvPr/>
                </p:nvSpPr>
                <p:spPr bwMode="auto">
                  <a:xfrm rot="20400000">
                    <a:off x="3012" y="4843"/>
                    <a:ext cx="126" cy="7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7678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3137" y="4569"/>
                    <a:ext cx="0" cy="29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</p:grpSp>
            <p:sp>
              <p:nvSpPr>
                <p:cNvPr id="27679" name="Line 31"/>
                <p:cNvSpPr>
                  <a:spLocks noChangeShapeType="1"/>
                </p:cNvSpPr>
                <p:nvPr/>
              </p:nvSpPr>
              <p:spPr bwMode="auto">
                <a:xfrm>
                  <a:off x="2862" y="4164"/>
                  <a:ext cx="612" cy="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  <p:grpSp>
            <p:nvGrpSpPr>
              <p:cNvPr id="27680" name="Group 32"/>
              <p:cNvGrpSpPr>
                <a:grpSpLocks/>
              </p:cNvGrpSpPr>
              <p:nvPr/>
            </p:nvGrpSpPr>
            <p:grpSpPr bwMode="auto">
              <a:xfrm>
                <a:off x="5102" y="8031"/>
                <a:ext cx="167" cy="528"/>
                <a:chOff x="7670" y="11029"/>
                <a:chExt cx="280" cy="879"/>
              </a:xfrm>
            </p:grpSpPr>
            <p:sp>
              <p:nvSpPr>
                <p:cNvPr id="27681" name="Line 33"/>
                <p:cNvSpPr>
                  <a:spLocks noChangeShapeType="1"/>
                </p:cNvSpPr>
                <p:nvPr/>
              </p:nvSpPr>
              <p:spPr bwMode="auto">
                <a:xfrm>
                  <a:off x="7949" y="11029"/>
                  <a:ext cx="0" cy="74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grpSp>
              <p:nvGrpSpPr>
                <p:cNvPr id="27682" name="Group 34"/>
                <p:cNvGrpSpPr>
                  <a:grpSpLocks/>
                </p:cNvGrpSpPr>
                <p:nvPr/>
              </p:nvGrpSpPr>
              <p:grpSpPr bwMode="auto">
                <a:xfrm>
                  <a:off x="7670" y="11656"/>
                  <a:ext cx="280" cy="252"/>
                  <a:chOff x="1774" y="5466"/>
                  <a:chExt cx="905" cy="817"/>
                </a:xfrm>
              </p:grpSpPr>
              <p:sp>
                <p:nvSpPr>
                  <p:cNvPr id="27683" name="Freeform 35"/>
                  <p:cNvSpPr>
                    <a:spLocks/>
                  </p:cNvSpPr>
                  <p:nvPr/>
                </p:nvSpPr>
                <p:spPr bwMode="auto">
                  <a:xfrm>
                    <a:off x="1774" y="5466"/>
                    <a:ext cx="839" cy="715"/>
                  </a:xfrm>
                  <a:custGeom>
                    <a:avLst/>
                    <a:gdLst/>
                    <a:ahLst/>
                    <a:cxnLst>
                      <a:cxn ang="0">
                        <a:pos x="839" y="117"/>
                      </a:cxn>
                      <a:cxn ang="0">
                        <a:pos x="749" y="49"/>
                      </a:cxn>
                      <a:cxn ang="0">
                        <a:pos x="596" y="7"/>
                      </a:cxn>
                      <a:cxn ang="0">
                        <a:pos x="527" y="0"/>
                      </a:cxn>
                      <a:cxn ang="0">
                        <a:pos x="458" y="12"/>
                      </a:cxn>
                      <a:cxn ang="0">
                        <a:pos x="353" y="42"/>
                      </a:cxn>
                      <a:cxn ang="0">
                        <a:pos x="243" y="95"/>
                      </a:cxn>
                      <a:cxn ang="0">
                        <a:pos x="147" y="169"/>
                      </a:cxn>
                      <a:cxn ang="0">
                        <a:pos x="66" y="249"/>
                      </a:cxn>
                      <a:cxn ang="0">
                        <a:pos x="22" y="337"/>
                      </a:cxn>
                      <a:cxn ang="0">
                        <a:pos x="0" y="469"/>
                      </a:cxn>
                      <a:cxn ang="0">
                        <a:pos x="20" y="577"/>
                      </a:cxn>
                      <a:cxn ang="0">
                        <a:pos x="74" y="715"/>
                      </a:cxn>
                      <a:cxn ang="0">
                        <a:pos x="143" y="675"/>
                      </a:cxn>
                      <a:cxn ang="0">
                        <a:pos x="116" y="567"/>
                      </a:cxn>
                      <a:cxn ang="0">
                        <a:pos x="128" y="469"/>
                      </a:cxn>
                      <a:cxn ang="0">
                        <a:pos x="195" y="373"/>
                      </a:cxn>
                      <a:cxn ang="0">
                        <a:pos x="273" y="283"/>
                      </a:cxn>
                      <a:cxn ang="0">
                        <a:pos x="399" y="199"/>
                      </a:cxn>
                      <a:cxn ang="0">
                        <a:pos x="532" y="139"/>
                      </a:cxn>
                      <a:cxn ang="0">
                        <a:pos x="646" y="121"/>
                      </a:cxn>
                      <a:cxn ang="0">
                        <a:pos x="773" y="151"/>
                      </a:cxn>
                      <a:cxn ang="0">
                        <a:pos x="839" y="117"/>
                      </a:cxn>
                    </a:cxnLst>
                    <a:rect l="0" t="0" r="r" b="b"/>
                    <a:pathLst>
                      <a:path w="839" h="715">
                        <a:moveTo>
                          <a:pt x="839" y="117"/>
                        </a:moveTo>
                        <a:lnTo>
                          <a:pt x="749" y="49"/>
                        </a:lnTo>
                        <a:lnTo>
                          <a:pt x="596" y="7"/>
                        </a:lnTo>
                        <a:lnTo>
                          <a:pt x="527" y="0"/>
                        </a:lnTo>
                        <a:cubicBezTo>
                          <a:pt x="437" y="6"/>
                          <a:pt x="491" y="3"/>
                          <a:pt x="458" y="12"/>
                        </a:cubicBezTo>
                        <a:lnTo>
                          <a:pt x="353" y="42"/>
                        </a:lnTo>
                        <a:lnTo>
                          <a:pt x="243" y="95"/>
                        </a:lnTo>
                        <a:lnTo>
                          <a:pt x="147" y="169"/>
                        </a:lnTo>
                        <a:lnTo>
                          <a:pt x="66" y="249"/>
                        </a:lnTo>
                        <a:lnTo>
                          <a:pt x="22" y="337"/>
                        </a:lnTo>
                        <a:lnTo>
                          <a:pt x="0" y="469"/>
                        </a:lnTo>
                        <a:lnTo>
                          <a:pt x="20" y="577"/>
                        </a:lnTo>
                        <a:lnTo>
                          <a:pt x="74" y="715"/>
                        </a:lnTo>
                        <a:lnTo>
                          <a:pt x="143" y="675"/>
                        </a:lnTo>
                        <a:lnTo>
                          <a:pt x="116" y="567"/>
                        </a:lnTo>
                        <a:lnTo>
                          <a:pt x="128" y="469"/>
                        </a:lnTo>
                        <a:lnTo>
                          <a:pt x="195" y="373"/>
                        </a:lnTo>
                        <a:lnTo>
                          <a:pt x="273" y="283"/>
                        </a:lnTo>
                        <a:lnTo>
                          <a:pt x="399" y="199"/>
                        </a:lnTo>
                        <a:lnTo>
                          <a:pt x="532" y="139"/>
                        </a:lnTo>
                        <a:lnTo>
                          <a:pt x="646" y="121"/>
                        </a:lnTo>
                        <a:lnTo>
                          <a:pt x="773" y="151"/>
                        </a:lnTo>
                        <a:lnTo>
                          <a:pt x="839" y="11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7684" name="Freeform 36"/>
                  <p:cNvSpPr>
                    <a:spLocks/>
                  </p:cNvSpPr>
                  <p:nvPr/>
                </p:nvSpPr>
                <p:spPr bwMode="auto">
                  <a:xfrm>
                    <a:off x="1848" y="5580"/>
                    <a:ext cx="831" cy="703"/>
                  </a:xfrm>
                  <a:custGeom>
                    <a:avLst/>
                    <a:gdLst/>
                    <a:ahLst/>
                    <a:cxnLst>
                      <a:cxn ang="0">
                        <a:pos x="0" y="603"/>
                      </a:cxn>
                      <a:cxn ang="0">
                        <a:pos x="101" y="663"/>
                      </a:cxn>
                      <a:cxn ang="0">
                        <a:pos x="255" y="701"/>
                      </a:cxn>
                      <a:cxn ang="0">
                        <a:pos x="299" y="699"/>
                      </a:cxn>
                      <a:cxn ang="0">
                        <a:pos x="397" y="684"/>
                      </a:cxn>
                      <a:cxn ang="0">
                        <a:pos x="497" y="649"/>
                      </a:cxn>
                      <a:cxn ang="0">
                        <a:pos x="605" y="602"/>
                      </a:cxn>
                      <a:cxn ang="0">
                        <a:pos x="699" y="525"/>
                      </a:cxn>
                      <a:cxn ang="0">
                        <a:pos x="778" y="443"/>
                      </a:cxn>
                      <a:cxn ang="0">
                        <a:pos x="819" y="354"/>
                      </a:cxn>
                      <a:cxn ang="0">
                        <a:pos x="831" y="219"/>
                      </a:cxn>
                      <a:cxn ang="0">
                        <a:pos x="814" y="114"/>
                      </a:cxn>
                      <a:cxn ang="0">
                        <a:pos x="771" y="0"/>
                      </a:cxn>
                      <a:cxn ang="0">
                        <a:pos x="672" y="12"/>
                      </a:cxn>
                      <a:cxn ang="0">
                        <a:pos x="723" y="126"/>
                      </a:cxn>
                      <a:cxn ang="0">
                        <a:pos x="709" y="225"/>
                      </a:cxn>
                      <a:cxn ang="0">
                        <a:pos x="645" y="323"/>
                      </a:cxn>
                      <a:cxn ang="0">
                        <a:pos x="570" y="415"/>
                      </a:cxn>
                      <a:cxn ang="0">
                        <a:pos x="446" y="503"/>
                      </a:cxn>
                      <a:cxn ang="0">
                        <a:pos x="315" y="567"/>
                      </a:cxn>
                      <a:cxn ang="0">
                        <a:pos x="165" y="588"/>
                      </a:cxn>
                      <a:cxn ang="0">
                        <a:pos x="33" y="546"/>
                      </a:cxn>
                      <a:cxn ang="0">
                        <a:pos x="0" y="603"/>
                      </a:cxn>
                    </a:cxnLst>
                    <a:rect l="0" t="0" r="r" b="b"/>
                    <a:pathLst>
                      <a:path w="831" h="703">
                        <a:moveTo>
                          <a:pt x="0" y="603"/>
                        </a:moveTo>
                        <a:lnTo>
                          <a:pt x="101" y="663"/>
                        </a:lnTo>
                        <a:lnTo>
                          <a:pt x="255" y="701"/>
                        </a:lnTo>
                        <a:lnTo>
                          <a:pt x="299" y="699"/>
                        </a:lnTo>
                        <a:cubicBezTo>
                          <a:pt x="389" y="691"/>
                          <a:pt x="359" y="703"/>
                          <a:pt x="397" y="684"/>
                        </a:cubicBezTo>
                        <a:lnTo>
                          <a:pt x="497" y="649"/>
                        </a:lnTo>
                        <a:lnTo>
                          <a:pt x="605" y="602"/>
                        </a:lnTo>
                        <a:lnTo>
                          <a:pt x="699" y="525"/>
                        </a:lnTo>
                        <a:lnTo>
                          <a:pt x="778" y="443"/>
                        </a:lnTo>
                        <a:lnTo>
                          <a:pt x="819" y="354"/>
                        </a:lnTo>
                        <a:lnTo>
                          <a:pt x="831" y="219"/>
                        </a:lnTo>
                        <a:lnTo>
                          <a:pt x="814" y="114"/>
                        </a:lnTo>
                        <a:lnTo>
                          <a:pt x="771" y="0"/>
                        </a:lnTo>
                        <a:lnTo>
                          <a:pt x="672" y="12"/>
                        </a:lnTo>
                        <a:lnTo>
                          <a:pt x="723" y="126"/>
                        </a:lnTo>
                        <a:lnTo>
                          <a:pt x="709" y="225"/>
                        </a:lnTo>
                        <a:lnTo>
                          <a:pt x="645" y="323"/>
                        </a:lnTo>
                        <a:lnTo>
                          <a:pt x="570" y="415"/>
                        </a:lnTo>
                        <a:lnTo>
                          <a:pt x="446" y="503"/>
                        </a:lnTo>
                        <a:lnTo>
                          <a:pt x="315" y="567"/>
                        </a:lnTo>
                        <a:lnTo>
                          <a:pt x="165" y="588"/>
                        </a:lnTo>
                        <a:lnTo>
                          <a:pt x="33" y="546"/>
                        </a:lnTo>
                        <a:lnTo>
                          <a:pt x="0" y="60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</p:grpSp>
          </p:grpSp>
        </p:grpSp>
        <p:grpSp>
          <p:nvGrpSpPr>
            <p:cNvPr id="27685" name="Group 37"/>
            <p:cNvGrpSpPr>
              <a:grpSpLocks/>
            </p:cNvGrpSpPr>
            <p:nvPr/>
          </p:nvGrpSpPr>
          <p:grpSpPr bwMode="auto">
            <a:xfrm>
              <a:off x="2217" y="9575"/>
              <a:ext cx="3775" cy="528"/>
              <a:chOff x="2940" y="9200"/>
              <a:chExt cx="3775" cy="602"/>
            </a:xfrm>
          </p:grpSpPr>
          <p:grpSp>
            <p:nvGrpSpPr>
              <p:cNvPr id="27686" name="Group 38"/>
              <p:cNvGrpSpPr>
                <a:grpSpLocks/>
              </p:cNvGrpSpPr>
              <p:nvPr/>
            </p:nvGrpSpPr>
            <p:grpSpPr bwMode="auto">
              <a:xfrm>
                <a:off x="3859" y="9554"/>
                <a:ext cx="192" cy="248"/>
                <a:chOff x="8489" y="2151"/>
                <a:chExt cx="492" cy="582"/>
              </a:xfrm>
            </p:grpSpPr>
            <p:sp>
              <p:nvSpPr>
                <p:cNvPr id="27687" name="AutoShape 39"/>
                <p:cNvSpPr>
                  <a:spLocks noChangeArrowheads="1"/>
                </p:cNvSpPr>
                <p:nvPr/>
              </p:nvSpPr>
              <p:spPr bwMode="auto">
                <a:xfrm rot="-2052475">
                  <a:off x="8489" y="2297"/>
                  <a:ext cx="268" cy="436"/>
                </a:xfrm>
                <a:prstGeom prst="moon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27688" name="AutoShape 40"/>
                <p:cNvSpPr>
                  <a:spLocks noChangeArrowheads="1"/>
                </p:cNvSpPr>
                <p:nvPr/>
              </p:nvSpPr>
              <p:spPr bwMode="auto">
                <a:xfrm rot="19547525" flipH="1">
                  <a:off x="8704" y="2151"/>
                  <a:ext cx="277" cy="426"/>
                </a:xfrm>
                <a:prstGeom prst="moon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27689" name="Freeform 41"/>
                <p:cNvSpPr>
                  <a:spLocks/>
                </p:cNvSpPr>
                <p:nvPr/>
              </p:nvSpPr>
              <p:spPr bwMode="auto">
                <a:xfrm rot="-1694433">
                  <a:off x="8515" y="2255"/>
                  <a:ext cx="244" cy="105"/>
                </a:xfrm>
                <a:custGeom>
                  <a:avLst/>
                  <a:gdLst/>
                  <a:ahLst/>
                  <a:cxnLst>
                    <a:cxn ang="0">
                      <a:pos x="0" y="160"/>
                    </a:cxn>
                    <a:cxn ang="0">
                      <a:pos x="273" y="12"/>
                    </a:cxn>
                    <a:cxn ang="0">
                      <a:pos x="514" y="89"/>
                    </a:cxn>
                  </a:cxnLst>
                  <a:rect l="0" t="0" r="r" b="b"/>
                  <a:pathLst>
                    <a:path w="514" h="160">
                      <a:moveTo>
                        <a:pt x="0" y="160"/>
                      </a:moveTo>
                      <a:cubicBezTo>
                        <a:pt x="45" y="135"/>
                        <a:pt x="187" y="24"/>
                        <a:pt x="273" y="12"/>
                      </a:cubicBezTo>
                      <a:cubicBezTo>
                        <a:pt x="359" y="0"/>
                        <a:pt x="464" y="73"/>
                        <a:pt x="514" y="89"/>
                      </a:cubicBez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27690" name="Freeform 42"/>
                <p:cNvSpPr>
                  <a:spLocks/>
                </p:cNvSpPr>
                <p:nvPr/>
              </p:nvSpPr>
              <p:spPr bwMode="auto">
                <a:xfrm rot="-1694433">
                  <a:off x="8674" y="2476"/>
                  <a:ext cx="280" cy="156"/>
                </a:xfrm>
                <a:custGeom>
                  <a:avLst/>
                  <a:gdLst/>
                  <a:ahLst/>
                  <a:cxnLst>
                    <a:cxn ang="0">
                      <a:pos x="0" y="72"/>
                    </a:cxn>
                    <a:cxn ang="0">
                      <a:pos x="314" y="320"/>
                    </a:cxn>
                    <a:cxn ang="0">
                      <a:pos x="597" y="0"/>
                    </a:cxn>
                  </a:cxnLst>
                  <a:rect l="0" t="0" r="r" b="b"/>
                  <a:pathLst>
                    <a:path w="597" h="332">
                      <a:moveTo>
                        <a:pt x="0" y="72"/>
                      </a:moveTo>
                      <a:cubicBezTo>
                        <a:pt x="52" y="113"/>
                        <a:pt x="215" y="332"/>
                        <a:pt x="314" y="320"/>
                      </a:cubicBezTo>
                      <a:cubicBezTo>
                        <a:pt x="413" y="308"/>
                        <a:pt x="538" y="67"/>
                        <a:pt x="597" y="0"/>
                      </a:cubicBez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  <p:grpSp>
            <p:nvGrpSpPr>
              <p:cNvPr id="27691" name="Group 43"/>
              <p:cNvGrpSpPr>
                <a:grpSpLocks/>
              </p:cNvGrpSpPr>
              <p:nvPr/>
            </p:nvGrpSpPr>
            <p:grpSpPr bwMode="auto">
              <a:xfrm>
                <a:off x="2940" y="9214"/>
                <a:ext cx="645" cy="532"/>
                <a:chOff x="2742" y="4164"/>
                <a:chExt cx="739" cy="352"/>
              </a:xfrm>
            </p:grpSpPr>
            <p:grpSp>
              <p:nvGrpSpPr>
                <p:cNvPr id="27692" name="Group 44"/>
                <p:cNvGrpSpPr>
                  <a:grpSpLocks/>
                </p:cNvGrpSpPr>
                <p:nvPr/>
              </p:nvGrpSpPr>
              <p:grpSpPr bwMode="auto">
                <a:xfrm>
                  <a:off x="3355" y="4164"/>
                  <a:ext cx="126" cy="350"/>
                  <a:chOff x="2790" y="4570"/>
                  <a:chExt cx="126" cy="350"/>
                </a:xfrm>
              </p:grpSpPr>
              <p:sp>
                <p:nvSpPr>
                  <p:cNvPr id="27693" name="Oval 45"/>
                  <p:cNvSpPr>
                    <a:spLocks noChangeArrowheads="1"/>
                  </p:cNvSpPr>
                  <p:nvPr/>
                </p:nvSpPr>
                <p:spPr bwMode="auto">
                  <a:xfrm rot="20400000">
                    <a:off x="2790" y="4842"/>
                    <a:ext cx="126" cy="7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7694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2906" y="4570"/>
                    <a:ext cx="0" cy="29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27695" name="Group 47"/>
                <p:cNvGrpSpPr>
                  <a:grpSpLocks/>
                </p:cNvGrpSpPr>
                <p:nvPr/>
              </p:nvGrpSpPr>
              <p:grpSpPr bwMode="auto">
                <a:xfrm>
                  <a:off x="2742" y="4164"/>
                  <a:ext cx="126" cy="352"/>
                  <a:chOff x="3012" y="4569"/>
                  <a:chExt cx="126" cy="352"/>
                </a:xfrm>
              </p:grpSpPr>
              <p:sp>
                <p:nvSpPr>
                  <p:cNvPr id="27696" name="Oval 48"/>
                  <p:cNvSpPr>
                    <a:spLocks noChangeArrowheads="1"/>
                  </p:cNvSpPr>
                  <p:nvPr/>
                </p:nvSpPr>
                <p:spPr bwMode="auto">
                  <a:xfrm rot="20400000">
                    <a:off x="3012" y="4843"/>
                    <a:ext cx="126" cy="7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7697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3137" y="4569"/>
                    <a:ext cx="0" cy="29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</p:grpSp>
            <p:sp>
              <p:nvSpPr>
                <p:cNvPr id="27698" name="Line 50"/>
                <p:cNvSpPr>
                  <a:spLocks noChangeShapeType="1"/>
                </p:cNvSpPr>
                <p:nvPr/>
              </p:nvSpPr>
              <p:spPr bwMode="auto">
                <a:xfrm>
                  <a:off x="2862" y="4164"/>
                  <a:ext cx="612" cy="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  <p:grpSp>
            <p:nvGrpSpPr>
              <p:cNvPr id="27699" name="Group 51"/>
              <p:cNvGrpSpPr>
                <a:grpSpLocks/>
              </p:cNvGrpSpPr>
              <p:nvPr/>
            </p:nvGrpSpPr>
            <p:grpSpPr bwMode="auto">
              <a:xfrm>
                <a:off x="6548" y="9200"/>
                <a:ext cx="167" cy="528"/>
                <a:chOff x="7670" y="11029"/>
                <a:chExt cx="280" cy="879"/>
              </a:xfrm>
            </p:grpSpPr>
            <p:sp>
              <p:nvSpPr>
                <p:cNvPr id="27700" name="Line 52"/>
                <p:cNvSpPr>
                  <a:spLocks noChangeShapeType="1"/>
                </p:cNvSpPr>
                <p:nvPr/>
              </p:nvSpPr>
              <p:spPr bwMode="auto">
                <a:xfrm>
                  <a:off x="7949" y="11029"/>
                  <a:ext cx="0" cy="74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grpSp>
              <p:nvGrpSpPr>
                <p:cNvPr id="27701" name="Group 53"/>
                <p:cNvGrpSpPr>
                  <a:grpSpLocks/>
                </p:cNvGrpSpPr>
                <p:nvPr/>
              </p:nvGrpSpPr>
              <p:grpSpPr bwMode="auto">
                <a:xfrm>
                  <a:off x="7670" y="11656"/>
                  <a:ext cx="280" cy="252"/>
                  <a:chOff x="1774" y="5466"/>
                  <a:chExt cx="905" cy="817"/>
                </a:xfrm>
              </p:grpSpPr>
              <p:sp>
                <p:nvSpPr>
                  <p:cNvPr id="27702" name="Freeform 54"/>
                  <p:cNvSpPr>
                    <a:spLocks/>
                  </p:cNvSpPr>
                  <p:nvPr/>
                </p:nvSpPr>
                <p:spPr bwMode="auto">
                  <a:xfrm>
                    <a:off x="1774" y="5466"/>
                    <a:ext cx="839" cy="715"/>
                  </a:xfrm>
                  <a:custGeom>
                    <a:avLst/>
                    <a:gdLst/>
                    <a:ahLst/>
                    <a:cxnLst>
                      <a:cxn ang="0">
                        <a:pos x="839" y="117"/>
                      </a:cxn>
                      <a:cxn ang="0">
                        <a:pos x="749" y="49"/>
                      </a:cxn>
                      <a:cxn ang="0">
                        <a:pos x="596" y="7"/>
                      </a:cxn>
                      <a:cxn ang="0">
                        <a:pos x="527" y="0"/>
                      </a:cxn>
                      <a:cxn ang="0">
                        <a:pos x="458" y="12"/>
                      </a:cxn>
                      <a:cxn ang="0">
                        <a:pos x="353" y="42"/>
                      </a:cxn>
                      <a:cxn ang="0">
                        <a:pos x="243" y="95"/>
                      </a:cxn>
                      <a:cxn ang="0">
                        <a:pos x="147" y="169"/>
                      </a:cxn>
                      <a:cxn ang="0">
                        <a:pos x="66" y="249"/>
                      </a:cxn>
                      <a:cxn ang="0">
                        <a:pos x="22" y="337"/>
                      </a:cxn>
                      <a:cxn ang="0">
                        <a:pos x="0" y="469"/>
                      </a:cxn>
                      <a:cxn ang="0">
                        <a:pos x="20" y="577"/>
                      </a:cxn>
                      <a:cxn ang="0">
                        <a:pos x="74" y="715"/>
                      </a:cxn>
                      <a:cxn ang="0">
                        <a:pos x="143" y="675"/>
                      </a:cxn>
                      <a:cxn ang="0">
                        <a:pos x="116" y="567"/>
                      </a:cxn>
                      <a:cxn ang="0">
                        <a:pos x="128" y="469"/>
                      </a:cxn>
                      <a:cxn ang="0">
                        <a:pos x="195" y="373"/>
                      </a:cxn>
                      <a:cxn ang="0">
                        <a:pos x="273" y="283"/>
                      </a:cxn>
                      <a:cxn ang="0">
                        <a:pos x="399" y="199"/>
                      </a:cxn>
                      <a:cxn ang="0">
                        <a:pos x="532" y="139"/>
                      </a:cxn>
                      <a:cxn ang="0">
                        <a:pos x="646" y="121"/>
                      </a:cxn>
                      <a:cxn ang="0">
                        <a:pos x="773" y="151"/>
                      </a:cxn>
                      <a:cxn ang="0">
                        <a:pos x="839" y="117"/>
                      </a:cxn>
                    </a:cxnLst>
                    <a:rect l="0" t="0" r="r" b="b"/>
                    <a:pathLst>
                      <a:path w="839" h="715">
                        <a:moveTo>
                          <a:pt x="839" y="117"/>
                        </a:moveTo>
                        <a:lnTo>
                          <a:pt x="749" y="49"/>
                        </a:lnTo>
                        <a:lnTo>
                          <a:pt x="596" y="7"/>
                        </a:lnTo>
                        <a:lnTo>
                          <a:pt x="527" y="0"/>
                        </a:lnTo>
                        <a:cubicBezTo>
                          <a:pt x="437" y="6"/>
                          <a:pt x="491" y="3"/>
                          <a:pt x="458" y="12"/>
                        </a:cubicBezTo>
                        <a:lnTo>
                          <a:pt x="353" y="42"/>
                        </a:lnTo>
                        <a:lnTo>
                          <a:pt x="243" y="95"/>
                        </a:lnTo>
                        <a:lnTo>
                          <a:pt x="147" y="169"/>
                        </a:lnTo>
                        <a:lnTo>
                          <a:pt x="66" y="249"/>
                        </a:lnTo>
                        <a:lnTo>
                          <a:pt x="22" y="337"/>
                        </a:lnTo>
                        <a:lnTo>
                          <a:pt x="0" y="469"/>
                        </a:lnTo>
                        <a:lnTo>
                          <a:pt x="20" y="577"/>
                        </a:lnTo>
                        <a:lnTo>
                          <a:pt x="74" y="715"/>
                        </a:lnTo>
                        <a:lnTo>
                          <a:pt x="143" y="675"/>
                        </a:lnTo>
                        <a:lnTo>
                          <a:pt x="116" y="567"/>
                        </a:lnTo>
                        <a:lnTo>
                          <a:pt x="128" y="469"/>
                        </a:lnTo>
                        <a:lnTo>
                          <a:pt x="195" y="373"/>
                        </a:lnTo>
                        <a:lnTo>
                          <a:pt x="273" y="283"/>
                        </a:lnTo>
                        <a:lnTo>
                          <a:pt x="399" y="199"/>
                        </a:lnTo>
                        <a:lnTo>
                          <a:pt x="532" y="139"/>
                        </a:lnTo>
                        <a:lnTo>
                          <a:pt x="646" y="121"/>
                        </a:lnTo>
                        <a:lnTo>
                          <a:pt x="773" y="151"/>
                        </a:lnTo>
                        <a:lnTo>
                          <a:pt x="839" y="11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7703" name="Freeform 55"/>
                  <p:cNvSpPr>
                    <a:spLocks/>
                  </p:cNvSpPr>
                  <p:nvPr/>
                </p:nvSpPr>
                <p:spPr bwMode="auto">
                  <a:xfrm>
                    <a:off x="1848" y="5580"/>
                    <a:ext cx="831" cy="703"/>
                  </a:xfrm>
                  <a:custGeom>
                    <a:avLst/>
                    <a:gdLst/>
                    <a:ahLst/>
                    <a:cxnLst>
                      <a:cxn ang="0">
                        <a:pos x="0" y="603"/>
                      </a:cxn>
                      <a:cxn ang="0">
                        <a:pos x="101" y="663"/>
                      </a:cxn>
                      <a:cxn ang="0">
                        <a:pos x="255" y="701"/>
                      </a:cxn>
                      <a:cxn ang="0">
                        <a:pos x="299" y="699"/>
                      </a:cxn>
                      <a:cxn ang="0">
                        <a:pos x="397" y="684"/>
                      </a:cxn>
                      <a:cxn ang="0">
                        <a:pos x="497" y="649"/>
                      </a:cxn>
                      <a:cxn ang="0">
                        <a:pos x="605" y="602"/>
                      </a:cxn>
                      <a:cxn ang="0">
                        <a:pos x="699" y="525"/>
                      </a:cxn>
                      <a:cxn ang="0">
                        <a:pos x="778" y="443"/>
                      </a:cxn>
                      <a:cxn ang="0">
                        <a:pos x="819" y="354"/>
                      </a:cxn>
                      <a:cxn ang="0">
                        <a:pos x="831" y="219"/>
                      </a:cxn>
                      <a:cxn ang="0">
                        <a:pos x="814" y="114"/>
                      </a:cxn>
                      <a:cxn ang="0">
                        <a:pos x="771" y="0"/>
                      </a:cxn>
                      <a:cxn ang="0">
                        <a:pos x="672" y="12"/>
                      </a:cxn>
                      <a:cxn ang="0">
                        <a:pos x="723" y="126"/>
                      </a:cxn>
                      <a:cxn ang="0">
                        <a:pos x="709" y="225"/>
                      </a:cxn>
                      <a:cxn ang="0">
                        <a:pos x="645" y="323"/>
                      </a:cxn>
                      <a:cxn ang="0">
                        <a:pos x="570" y="415"/>
                      </a:cxn>
                      <a:cxn ang="0">
                        <a:pos x="446" y="503"/>
                      </a:cxn>
                      <a:cxn ang="0">
                        <a:pos x="315" y="567"/>
                      </a:cxn>
                      <a:cxn ang="0">
                        <a:pos x="165" y="588"/>
                      </a:cxn>
                      <a:cxn ang="0">
                        <a:pos x="33" y="546"/>
                      </a:cxn>
                      <a:cxn ang="0">
                        <a:pos x="0" y="603"/>
                      </a:cxn>
                    </a:cxnLst>
                    <a:rect l="0" t="0" r="r" b="b"/>
                    <a:pathLst>
                      <a:path w="831" h="703">
                        <a:moveTo>
                          <a:pt x="0" y="603"/>
                        </a:moveTo>
                        <a:lnTo>
                          <a:pt x="101" y="663"/>
                        </a:lnTo>
                        <a:lnTo>
                          <a:pt x="255" y="701"/>
                        </a:lnTo>
                        <a:lnTo>
                          <a:pt x="299" y="699"/>
                        </a:lnTo>
                        <a:cubicBezTo>
                          <a:pt x="389" y="691"/>
                          <a:pt x="359" y="703"/>
                          <a:pt x="397" y="684"/>
                        </a:cubicBezTo>
                        <a:lnTo>
                          <a:pt x="497" y="649"/>
                        </a:lnTo>
                        <a:lnTo>
                          <a:pt x="605" y="602"/>
                        </a:lnTo>
                        <a:lnTo>
                          <a:pt x="699" y="525"/>
                        </a:lnTo>
                        <a:lnTo>
                          <a:pt x="778" y="443"/>
                        </a:lnTo>
                        <a:lnTo>
                          <a:pt x="819" y="354"/>
                        </a:lnTo>
                        <a:lnTo>
                          <a:pt x="831" y="219"/>
                        </a:lnTo>
                        <a:lnTo>
                          <a:pt x="814" y="114"/>
                        </a:lnTo>
                        <a:lnTo>
                          <a:pt x="771" y="0"/>
                        </a:lnTo>
                        <a:lnTo>
                          <a:pt x="672" y="12"/>
                        </a:lnTo>
                        <a:lnTo>
                          <a:pt x="723" y="126"/>
                        </a:lnTo>
                        <a:lnTo>
                          <a:pt x="709" y="225"/>
                        </a:lnTo>
                        <a:lnTo>
                          <a:pt x="645" y="323"/>
                        </a:lnTo>
                        <a:lnTo>
                          <a:pt x="570" y="415"/>
                        </a:lnTo>
                        <a:lnTo>
                          <a:pt x="446" y="503"/>
                        </a:lnTo>
                        <a:lnTo>
                          <a:pt x="315" y="567"/>
                        </a:lnTo>
                        <a:lnTo>
                          <a:pt x="165" y="588"/>
                        </a:lnTo>
                        <a:lnTo>
                          <a:pt x="33" y="546"/>
                        </a:lnTo>
                        <a:lnTo>
                          <a:pt x="0" y="60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</p:grpSp>
          </p:grpSp>
        </p:grpSp>
        <p:grpSp>
          <p:nvGrpSpPr>
            <p:cNvPr id="27704" name="Group 56"/>
            <p:cNvGrpSpPr>
              <a:grpSpLocks/>
            </p:cNvGrpSpPr>
            <p:nvPr/>
          </p:nvGrpSpPr>
          <p:grpSpPr bwMode="auto">
            <a:xfrm>
              <a:off x="1586" y="7204"/>
              <a:ext cx="5276" cy="3434"/>
              <a:chOff x="1147" y="1859"/>
              <a:chExt cx="6803" cy="3434"/>
            </a:xfrm>
          </p:grpSpPr>
          <p:cxnSp>
            <p:nvCxnSpPr>
              <p:cNvPr id="27705" name="AutoShape 57"/>
              <p:cNvCxnSpPr>
                <a:cxnSpLocks noChangeShapeType="1"/>
              </p:cNvCxnSpPr>
              <p:nvPr/>
            </p:nvCxnSpPr>
            <p:spPr bwMode="auto">
              <a:xfrm>
                <a:off x="1147" y="1859"/>
                <a:ext cx="6803" cy="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706" name="AutoShape 58"/>
              <p:cNvCxnSpPr>
                <a:cxnSpLocks noChangeShapeType="1"/>
              </p:cNvCxnSpPr>
              <p:nvPr/>
            </p:nvCxnSpPr>
            <p:spPr bwMode="auto">
              <a:xfrm>
                <a:off x="1147" y="5275"/>
                <a:ext cx="6803" cy="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707" name="AutoShape 59"/>
              <p:cNvCxnSpPr>
                <a:cxnSpLocks noChangeShapeType="1"/>
              </p:cNvCxnSpPr>
              <p:nvPr/>
            </p:nvCxnSpPr>
            <p:spPr bwMode="auto">
              <a:xfrm>
                <a:off x="7950" y="1859"/>
                <a:ext cx="0" cy="3434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prstDash val="lgDashDot"/>
                <a:round/>
                <a:headEnd/>
                <a:tailEnd/>
              </a:ln>
            </p:spPr>
          </p:cxnSp>
          <p:cxnSp>
            <p:nvCxnSpPr>
              <p:cNvPr id="27708" name="AutoShape 60"/>
              <p:cNvCxnSpPr>
                <a:cxnSpLocks noChangeShapeType="1"/>
              </p:cNvCxnSpPr>
              <p:nvPr/>
            </p:nvCxnSpPr>
            <p:spPr bwMode="auto">
              <a:xfrm>
                <a:off x="1169" y="1859"/>
                <a:ext cx="0" cy="3434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prstDash val="lgDashDot"/>
                <a:round/>
                <a:headEnd/>
                <a:tailEnd/>
              </a:ln>
            </p:spPr>
          </p:cxnSp>
        </p:grpSp>
      </p:grpSp>
      <p:sp>
        <p:nvSpPr>
          <p:cNvPr id="65" name="Retângulo 64"/>
          <p:cNvSpPr/>
          <p:nvPr/>
        </p:nvSpPr>
        <p:spPr>
          <a:xfrm>
            <a:off x="0" y="0"/>
            <a:ext cx="1170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i="1" dirty="0" smtClean="0"/>
              <a:t>6c. RITMO</a:t>
            </a:r>
          </a:p>
        </p:txBody>
      </p:sp>
      <p:sp>
        <p:nvSpPr>
          <p:cNvPr id="66" name="Espaço Reservado para Número de Slide 6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B9F3-6D87-45E8-9133-A5924A8C81ED}" type="slidenum">
              <a:rPr lang="pt-BR" smtClean="0"/>
              <a:pPr/>
              <a:t>21</a:t>
            </a:fld>
            <a:endParaRPr lang="pt-BR"/>
          </a:p>
        </p:txBody>
      </p:sp>
      <p:sp>
        <p:nvSpPr>
          <p:cNvPr id="67" name="Espaço Reservado para Rodapé 6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00034" y="285728"/>
            <a:ext cx="8072494" cy="635798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/>
          <p:nvPr/>
        </p:nvPicPr>
        <p:blipFill>
          <a:blip r:embed="rId3"/>
          <a:srcRect l="20829" t="23986" r="21848" b="14991"/>
          <a:stretch>
            <a:fillRect/>
          </a:stretch>
        </p:blipFill>
        <p:spPr bwMode="auto">
          <a:xfrm>
            <a:off x="642910" y="428604"/>
            <a:ext cx="771530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 descr="C:\Arquivos de programas\Microsoft Office\MEDIA\CAGCAT10\j0281904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9586" y="1"/>
            <a:ext cx="1214414" cy="1148096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0" y="0"/>
            <a:ext cx="1197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i="1" dirty="0" smtClean="0"/>
              <a:t>6d. RITMO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B9F3-6D87-45E8-9133-A5924A8C81ED}" type="slidenum">
              <a:rPr lang="pt-BR" smtClean="0"/>
              <a:pPr/>
              <a:t>22</a:t>
            </a:fld>
            <a:endParaRPr lang="pt-BR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locken3"/>
          <p:cNvPicPr/>
          <p:nvPr/>
        </p:nvPicPr>
        <p:blipFill>
          <a:blip r:embed="rId2">
            <a:lum bright="18000"/>
          </a:blip>
          <a:srcRect l="34167" t="26117" r="35500" b="37398"/>
          <a:stretch>
            <a:fillRect/>
          </a:stretch>
        </p:blipFill>
        <p:spPr bwMode="auto">
          <a:xfrm>
            <a:off x="928662" y="357166"/>
            <a:ext cx="2928958" cy="5786478"/>
          </a:xfrm>
          <a:prstGeom prst="rect">
            <a:avLst/>
          </a:prstGeom>
          <a:noFill/>
        </p:spPr>
      </p:pic>
      <p:grpSp>
        <p:nvGrpSpPr>
          <p:cNvPr id="30722" name="Group 2"/>
          <p:cNvGrpSpPr>
            <a:grpSpLocks noChangeAspect="1"/>
          </p:cNvGrpSpPr>
          <p:nvPr/>
        </p:nvGrpSpPr>
        <p:grpSpPr bwMode="auto">
          <a:xfrm>
            <a:off x="5715008" y="1928802"/>
            <a:ext cx="461963" cy="446087"/>
            <a:chOff x="806" y="2476"/>
            <a:chExt cx="9115" cy="13617"/>
          </a:xfrm>
        </p:grpSpPr>
        <p:sp>
          <p:nvSpPr>
            <p:cNvPr id="30723" name="Freeform 3"/>
            <p:cNvSpPr>
              <a:spLocks noChangeAspect="1"/>
            </p:cNvSpPr>
            <p:nvPr/>
          </p:nvSpPr>
          <p:spPr bwMode="auto">
            <a:xfrm>
              <a:off x="806" y="2476"/>
              <a:ext cx="7076" cy="8403"/>
            </a:xfrm>
            <a:custGeom>
              <a:avLst/>
              <a:gdLst/>
              <a:ahLst/>
              <a:cxnLst>
                <a:cxn ang="0">
                  <a:pos x="7076" y="63"/>
                </a:cxn>
                <a:cxn ang="0">
                  <a:pos x="6470" y="38"/>
                </a:cxn>
                <a:cxn ang="0">
                  <a:pos x="5674" y="294"/>
                </a:cxn>
                <a:cxn ang="0">
                  <a:pos x="5295" y="673"/>
                </a:cxn>
                <a:cxn ang="0">
                  <a:pos x="4916" y="1090"/>
                </a:cxn>
                <a:cxn ang="0">
                  <a:pos x="4386" y="2037"/>
                </a:cxn>
                <a:cxn ang="0">
                  <a:pos x="4044" y="2643"/>
                </a:cxn>
                <a:cxn ang="0">
                  <a:pos x="3666" y="3591"/>
                </a:cxn>
                <a:cxn ang="0">
                  <a:pos x="3249" y="4424"/>
                </a:cxn>
                <a:cxn ang="0">
                  <a:pos x="2908" y="4955"/>
                </a:cxn>
                <a:cxn ang="0">
                  <a:pos x="2415" y="5713"/>
                </a:cxn>
                <a:cxn ang="0">
                  <a:pos x="2112" y="6167"/>
                </a:cxn>
                <a:cxn ang="0">
                  <a:pos x="1695" y="6660"/>
                </a:cxn>
                <a:cxn ang="0">
                  <a:pos x="1127" y="7115"/>
                </a:cxn>
                <a:cxn ang="0">
                  <a:pos x="823" y="6925"/>
                </a:cxn>
                <a:cxn ang="0">
                  <a:pos x="558" y="7456"/>
                </a:cxn>
                <a:cxn ang="0">
                  <a:pos x="80" y="8062"/>
                </a:cxn>
                <a:cxn ang="0">
                  <a:pos x="80" y="8403"/>
                </a:cxn>
              </a:cxnLst>
              <a:rect l="0" t="0" r="r" b="b"/>
              <a:pathLst>
                <a:path w="7076" h="8403">
                  <a:moveTo>
                    <a:pt x="7076" y="63"/>
                  </a:moveTo>
                  <a:cubicBezTo>
                    <a:pt x="6975" y="65"/>
                    <a:pt x="6704" y="0"/>
                    <a:pt x="6470" y="38"/>
                  </a:cubicBezTo>
                  <a:cubicBezTo>
                    <a:pt x="6236" y="76"/>
                    <a:pt x="5870" y="188"/>
                    <a:pt x="5674" y="294"/>
                  </a:cubicBezTo>
                  <a:cubicBezTo>
                    <a:pt x="5478" y="400"/>
                    <a:pt x="5421" y="540"/>
                    <a:pt x="5295" y="673"/>
                  </a:cubicBezTo>
                  <a:cubicBezTo>
                    <a:pt x="5169" y="806"/>
                    <a:pt x="5067" y="863"/>
                    <a:pt x="4916" y="1090"/>
                  </a:cubicBezTo>
                  <a:cubicBezTo>
                    <a:pt x="4765" y="1317"/>
                    <a:pt x="4531" y="1778"/>
                    <a:pt x="4386" y="2037"/>
                  </a:cubicBezTo>
                  <a:cubicBezTo>
                    <a:pt x="4241" y="2296"/>
                    <a:pt x="4164" y="2384"/>
                    <a:pt x="4044" y="2643"/>
                  </a:cubicBezTo>
                  <a:cubicBezTo>
                    <a:pt x="3924" y="2902"/>
                    <a:pt x="3798" y="3294"/>
                    <a:pt x="3666" y="3591"/>
                  </a:cubicBezTo>
                  <a:cubicBezTo>
                    <a:pt x="3534" y="3888"/>
                    <a:pt x="3375" y="4197"/>
                    <a:pt x="3249" y="4424"/>
                  </a:cubicBezTo>
                  <a:cubicBezTo>
                    <a:pt x="3123" y="4651"/>
                    <a:pt x="3047" y="4740"/>
                    <a:pt x="2908" y="4955"/>
                  </a:cubicBezTo>
                  <a:cubicBezTo>
                    <a:pt x="2769" y="5170"/>
                    <a:pt x="2548" y="5511"/>
                    <a:pt x="2415" y="5713"/>
                  </a:cubicBezTo>
                  <a:cubicBezTo>
                    <a:pt x="2282" y="5915"/>
                    <a:pt x="2232" y="6009"/>
                    <a:pt x="2112" y="6167"/>
                  </a:cubicBezTo>
                  <a:cubicBezTo>
                    <a:pt x="1992" y="6325"/>
                    <a:pt x="1859" y="6502"/>
                    <a:pt x="1695" y="6660"/>
                  </a:cubicBezTo>
                  <a:cubicBezTo>
                    <a:pt x="1531" y="6818"/>
                    <a:pt x="1272" y="7071"/>
                    <a:pt x="1127" y="7115"/>
                  </a:cubicBezTo>
                  <a:cubicBezTo>
                    <a:pt x="982" y="7159"/>
                    <a:pt x="918" y="6868"/>
                    <a:pt x="823" y="6925"/>
                  </a:cubicBezTo>
                  <a:cubicBezTo>
                    <a:pt x="728" y="6982"/>
                    <a:pt x="682" y="7267"/>
                    <a:pt x="558" y="7456"/>
                  </a:cubicBezTo>
                  <a:cubicBezTo>
                    <a:pt x="434" y="7645"/>
                    <a:pt x="160" y="7904"/>
                    <a:pt x="80" y="8062"/>
                  </a:cubicBezTo>
                  <a:cubicBezTo>
                    <a:pt x="0" y="8220"/>
                    <a:pt x="40" y="8311"/>
                    <a:pt x="80" y="8403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grpSp>
          <p:nvGrpSpPr>
            <p:cNvPr id="30724" name="Group 4"/>
            <p:cNvGrpSpPr>
              <a:grpSpLocks noChangeAspect="1"/>
            </p:cNvGrpSpPr>
            <p:nvPr/>
          </p:nvGrpSpPr>
          <p:grpSpPr bwMode="auto">
            <a:xfrm>
              <a:off x="806" y="2487"/>
              <a:ext cx="9115" cy="13606"/>
              <a:chOff x="806" y="2487"/>
              <a:chExt cx="9115" cy="13606"/>
            </a:xfrm>
          </p:grpSpPr>
          <p:sp>
            <p:nvSpPr>
              <p:cNvPr id="30725" name="Oval 5"/>
              <p:cNvSpPr>
                <a:spLocks noChangeAspect="1" noChangeArrowheads="1"/>
              </p:cNvSpPr>
              <p:nvPr/>
            </p:nvSpPr>
            <p:spPr bwMode="auto">
              <a:xfrm>
                <a:off x="3873" y="12276"/>
                <a:ext cx="1395" cy="1440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0726" name="Freeform 6"/>
              <p:cNvSpPr>
                <a:spLocks noChangeAspect="1"/>
              </p:cNvSpPr>
              <p:nvPr/>
            </p:nvSpPr>
            <p:spPr bwMode="auto">
              <a:xfrm>
                <a:off x="806" y="2487"/>
                <a:ext cx="9115" cy="13606"/>
              </a:xfrm>
              <a:custGeom>
                <a:avLst/>
                <a:gdLst/>
                <a:ahLst/>
                <a:cxnLst>
                  <a:cxn ang="0">
                    <a:pos x="6992" y="0"/>
                  </a:cxn>
                  <a:cxn ang="0">
                    <a:pos x="7797" y="262"/>
                  </a:cxn>
                  <a:cxn ang="0">
                    <a:pos x="8563" y="917"/>
                  </a:cxn>
                  <a:cxn ang="0">
                    <a:pos x="8844" y="1534"/>
                  </a:cxn>
                  <a:cxn ang="0">
                    <a:pos x="8993" y="2132"/>
                  </a:cxn>
                  <a:cxn ang="0">
                    <a:pos x="9055" y="2796"/>
                  </a:cxn>
                  <a:cxn ang="0">
                    <a:pos x="9115" y="3456"/>
                  </a:cxn>
                  <a:cxn ang="0">
                    <a:pos x="9055" y="4356"/>
                  </a:cxn>
                  <a:cxn ang="0">
                    <a:pos x="8995" y="4776"/>
                  </a:cxn>
                  <a:cxn ang="0">
                    <a:pos x="8882" y="5366"/>
                  </a:cxn>
                  <a:cxn ang="0">
                    <a:pos x="8695" y="5826"/>
                  </a:cxn>
                  <a:cxn ang="0">
                    <a:pos x="8575" y="6516"/>
                  </a:cxn>
                  <a:cxn ang="0">
                    <a:pos x="8425" y="7386"/>
                  </a:cxn>
                  <a:cxn ang="0">
                    <a:pos x="8313" y="8229"/>
                  </a:cxn>
                  <a:cxn ang="0">
                    <a:pos x="8305" y="8886"/>
                  </a:cxn>
                  <a:cxn ang="0">
                    <a:pos x="8305" y="9516"/>
                  </a:cxn>
                  <a:cxn ang="0">
                    <a:pos x="8335" y="9906"/>
                  </a:cxn>
                  <a:cxn ang="0">
                    <a:pos x="8365" y="10896"/>
                  </a:cxn>
                  <a:cxn ang="0">
                    <a:pos x="8455" y="11286"/>
                  </a:cxn>
                  <a:cxn ang="0">
                    <a:pos x="8815" y="11406"/>
                  </a:cxn>
                  <a:cxn ang="0">
                    <a:pos x="8815" y="12066"/>
                  </a:cxn>
                  <a:cxn ang="0">
                    <a:pos x="8815" y="12549"/>
                  </a:cxn>
                  <a:cxn ang="0">
                    <a:pos x="8755" y="13116"/>
                  </a:cxn>
                  <a:cxn ang="0">
                    <a:pos x="8635" y="13536"/>
                  </a:cxn>
                  <a:cxn ang="0">
                    <a:pos x="7975" y="13536"/>
                  </a:cxn>
                  <a:cxn ang="0">
                    <a:pos x="7075" y="13296"/>
                  </a:cxn>
                  <a:cxn ang="0">
                    <a:pos x="6175" y="12966"/>
                  </a:cxn>
                  <a:cxn ang="0">
                    <a:pos x="5575" y="12726"/>
                  </a:cxn>
                  <a:cxn ang="0">
                    <a:pos x="5065" y="12516"/>
                  </a:cxn>
                  <a:cxn ang="0">
                    <a:pos x="4405" y="12126"/>
                  </a:cxn>
                  <a:cxn ang="0">
                    <a:pos x="3685" y="11646"/>
                  </a:cxn>
                  <a:cxn ang="0">
                    <a:pos x="3115" y="11346"/>
                  </a:cxn>
                  <a:cxn ang="0">
                    <a:pos x="2355" y="10884"/>
                  </a:cxn>
                  <a:cxn ang="0">
                    <a:pos x="1315" y="10116"/>
                  </a:cxn>
                  <a:cxn ang="0">
                    <a:pos x="805" y="9666"/>
                  </a:cxn>
                  <a:cxn ang="0">
                    <a:pos x="385" y="9216"/>
                  </a:cxn>
                  <a:cxn ang="0">
                    <a:pos x="55" y="8856"/>
                  </a:cxn>
                  <a:cxn ang="0">
                    <a:pos x="55" y="8616"/>
                  </a:cxn>
                  <a:cxn ang="0">
                    <a:pos x="265" y="8436"/>
                  </a:cxn>
                  <a:cxn ang="0">
                    <a:pos x="715" y="8496"/>
                  </a:cxn>
                  <a:cxn ang="0">
                    <a:pos x="1585" y="8796"/>
                  </a:cxn>
                  <a:cxn ang="0">
                    <a:pos x="2365" y="9126"/>
                  </a:cxn>
                  <a:cxn ang="0">
                    <a:pos x="3005" y="9435"/>
                  </a:cxn>
                  <a:cxn ang="0">
                    <a:pos x="3685" y="9756"/>
                  </a:cxn>
                  <a:cxn ang="0">
                    <a:pos x="4315" y="10056"/>
                  </a:cxn>
                  <a:cxn ang="0">
                    <a:pos x="4825" y="10386"/>
                  </a:cxn>
                  <a:cxn ang="0">
                    <a:pos x="5299" y="10708"/>
                  </a:cxn>
                  <a:cxn ang="0">
                    <a:pos x="5995" y="11106"/>
                  </a:cxn>
                  <a:cxn ang="0">
                    <a:pos x="6655" y="11586"/>
                  </a:cxn>
                  <a:cxn ang="0">
                    <a:pos x="7375" y="12066"/>
                  </a:cxn>
                  <a:cxn ang="0">
                    <a:pos x="7795" y="12426"/>
                  </a:cxn>
                  <a:cxn ang="0">
                    <a:pos x="8305" y="12966"/>
                  </a:cxn>
                  <a:cxn ang="0">
                    <a:pos x="8485" y="13386"/>
                  </a:cxn>
                </a:cxnLst>
                <a:rect l="0" t="0" r="r" b="b"/>
                <a:pathLst>
                  <a:path w="9115" h="13606">
                    <a:moveTo>
                      <a:pt x="6992" y="0"/>
                    </a:moveTo>
                    <a:cubicBezTo>
                      <a:pt x="7123" y="41"/>
                      <a:pt x="7535" y="109"/>
                      <a:pt x="7797" y="262"/>
                    </a:cubicBezTo>
                    <a:cubicBezTo>
                      <a:pt x="8059" y="415"/>
                      <a:pt x="8388" y="705"/>
                      <a:pt x="8563" y="917"/>
                    </a:cubicBezTo>
                    <a:cubicBezTo>
                      <a:pt x="8738" y="1129"/>
                      <a:pt x="8772" y="1332"/>
                      <a:pt x="8844" y="1534"/>
                    </a:cubicBezTo>
                    <a:cubicBezTo>
                      <a:pt x="8916" y="1736"/>
                      <a:pt x="8958" y="1922"/>
                      <a:pt x="8993" y="2132"/>
                    </a:cubicBezTo>
                    <a:cubicBezTo>
                      <a:pt x="9028" y="2342"/>
                      <a:pt x="9035" y="2575"/>
                      <a:pt x="9055" y="2796"/>
                    </a:cubicBezTo>
                    <a:cubicBezTo>
                      <a:pt x="9075" y="3017"/>
                      <a:pt x="9115" y="3196"/>
                      <a:pt x="9115" y="3456"/>
                    </a:cubicBezTo>
                    <a:cubicBezTo>
                      <a:pt x="9115" y="3716"/>
                      <a:pt x="9075" y="4136"/>
                      <a:pt x="9055" y="4356"/>
                    </a:cubicBezTo>
                    <a:cubicBezTo>
                      <a:pt x="9035" y="4576"/>
                      <a:pt x="9024" y="4608"/>
                      <a:pt x="8995" y="4776"/>
                    </a:cubicBezTo>
                    <a:cubicBezTo>
                      <a:pt x="8966" y="4944"/>
                      <a:pt x="8932" y="5191"/>
                      <a:pt x="8882" y="5366"/>
                    </a:cubicBezTo>
                    <a:cubicBezTo>
                      <a:pt x="8832" y="5541"/>
                      <a:pt x="8746" y="5634"/>
                      <a:pt x="8695" y="5826"/>
                    </a:cubicBezTo>
                    <a:cubicBezTo>
                      <a:pt x="8644" y="6018"/>
                      <a:pt x="8620" y="6256"/>
                      <a:pt x="8575" y="6516"/>
                    </a:cubicBezTo>
                    <a:cubicBezTo>
                      <a:pt x="8530" y="6776"/>
                      <a:pt x="8469" y="7101"/>
                      <a:pt x="8425" y="7386"/>
                    </a:cubicBezTo>
                    <a:cubicBezTo>
                      <a:pt x="8381" y="7671"/>
                      <a:pt x="8333" y="7979"/>
                      <a:pt x="8313" y="8229"/>
                    </a:cubicBezTo>
                    <a:cubicBezTo>
                      <a:pt x="8293" y="8479"/>
                      <a:pt x="8306" y="8672"/>
                      <a:pt x="8305" y="8886"/>
                    </a:cubicBezTo>
                    <a:cubicBezTo>
                      <a:pt x="8304" y="9100"/>
                      <a:pt x="8300" y="9346"/>
                      <a:pt x="8305" y="9516"/>
                    </a:cubicBezTo>
                    <a:cubicBezTo>
                      <a:pt x="8310" y="9686"/>
                      <a:pt x="8325" y="9676"/>
                      <a:pt x="8335" y="9906"/>
                    </a:cubicBezTo>
                    <a:cubicBezTo>
                      <a:pt x="8345" y="10136"/>
                      <a:pt x="8345" y="10666"/>
                      <a:pt x="8365" y="10896"/>
                    </a:cubicBezTo>
                    <a:cubicBezTo>
                      <a:pt x="8385" y="11126"/>
                      <a:pt x="8380" y="11201"/>
                      <a:pt x="8455" y="11286"/>
                    </a:cubicBezTo>
                    <a:cubicBezTo>
                      <a:pt x="8530" y="11371"/>
                      <a:pt x="8755" y="11276"/>
                      <a:pt x="8815" y="11406"/>
                    </a:cubicBezTo>
                    <a:cubicBezTo>
                      <a:pt x="8875" y="11536"/>
                      <a:pt x="8815" y="11876"/>
                      <a:pt x="8815" y="12066"/>
                    </a:cubicBezTo>
                    <a:cubicBezTo>
                      <a:pt x="8815" y="12256"/>
                      <a:pt x="8825" y="12374"/>
                      <a:pt x="8815" y="12549"/>
                    </a:cubicBezTo>
                    <a:cubicBezTo>
                      <a:pt x="8805" y="12724"/>
                      <a:pt x="8785" y="12952"/>
                      <a:pt x="8755" y="13116"/>
                    </a:cubicBezTo>
                    <a:cubicBezTo>
                      <a:pt x="8725" y="13280"/>
                      <a:pt x="8765" y="13466"/>
                      <a:pt x="8635" y="13536"/>
                    </a:cubicBezTo>
                    <a:cubicBezTo>
                      <a:pt x="8505" y="13606"/>
                      <a:pt x="8235" y="13576"/>
                      <a:pt x="7975" y="13536"/>
                    </a:cubicBezTo>
                    <a:cubicBezTo>
                      <a:pt x="7715" y="13496"/>
                      <a:pt x="7375" y="13391"/>
                      <a:pt x="7075" y="13296"/>
                    </a:cubicBezTo>
                    <a:cubicBezTo>
                      <a:pt x="6775" y="13201"/>
                      <a:pt x="6425" y="13061"/>
                      <a:pt x="6175" y="12966"/>
                    </a:cubicBezTo>
                    <a:cubicBezTo>
                      <a:pt x="5925" y="12871"/>
                      <a:pt x="5760" y="12801"/>
                      <a:pt x="5575" y="12726"/>
                    </a:cubicBezTo>
                    <a:cubicBezTo>
                      <a:pt x="5390" y="12651"/>
                      <a:pt x="5260" y="12616"/>
                      <a:pt x="5065" y="12516"/>
                    </a:cubicBezTo>
                    <a:cubicBezTo>
                      <a:pt x="4870" y="12416"/>
                      <a:pt x="4635" y="12271"/>
                      <a:pt x="4405" y="12126"/>
                    </a:cubicBezTo>
                    <a:cubicBezTo>
                      <a:pt x="4175" y="11981"/>
                      <a:pt x="3900" y="11776"/>
                      <a:pt x="3685" y="11646"/>
                    </a:cubicBezTo>
                    <a:cubicBezTo>
                      <a:pt x="3470" y="11516"/>
                      <a:pt x="3337" y="11473"/>
                      <a:pt x="3115" y="11346"/>
                    </a:cubicBezTo>
                    <a:cubicBezTo>
                      <a:pt x="2893" y="11219"/>
                      <a:pt x="2655" y="11089"/>
                      <a:pt x="2355" y="10884"/>
                    </a:cubicBezTo>
                    <a:cubicBezTo>
                      <a:pt x="2055" y="10679"/>
                      <a:pt x="1573" y="10319"/>
                      <a:pt x="1315" y="10116"/>
                    </a:cubicBezTo>
                    <a:cubicBezTo>
                      <a:pt x="1057" y="9913"/>
                      <a:pt x="960" y="9816"/>
                      <a:pt x="805" y="9666"/>
                    </a:cubicBezTo>
                    <a:cubicBezTo>
                      <a:pt x="650" y="9516"/>
                      <a:pt x="510" y="9351"/>
                      <a:pt x="385" y="9216"/>
                    </a:cubicBezTo>
                    <a:cubicBezTo>
                      <a:pt x="260" y="9081"/>
                      <a:pt x="110" y="8956"/>
                      <a:pt x="55" y="8856"/>
                    </a:cubicBezTo>
                    <a:cubicBezTo>
                      <a:pt x="0" y="8756"/>
                      <a:pt x="20" y="8686"/>
                      <a:pt x="55" y="8616"/>
                    </a:cubicBezTo>
                    <a:cubicBezTo>
                      <a:pt x="90" y="8546"/>
                      <a:pt x="155" y="8456"/>
                      <a:pt x="265" y="8436"/>
                    </a:cubicBezTo>
                    <a:cubicBezTo>
                      <a:pt x="375" y="8416"/>
                      <a:pt x="495" y="8436"/>
                      <a:pt x="715" y="8496"/>
                    </a:cubicBezTo>
                    <a:cubicBezTo>
                      <a:pt x="935" y="8556"/>
                      <a:pt x="1310" y="8691"/>
                      <a:pt x="1585" y="8796"/>
                    </a:cubicBezTo>
                    <a:cubicBezTo>
                      <a:pt x="1860" y="8901"/>
                      <a:pt x="2128" y="9020"/>
                      <a:pt x="2365" y="9126"/>
                    </a:cubicBezTo>
                    <a:cubicBezTo>
                      <a:pt x="2602" y="9232"/>
                      <a:pt x="2785" y="9330"/>
                      <a:pt x="3005" y="9435"/>
                    </a:cubicBezTo>
                    <a:cubicBezTo>
                      <a:pt x="3225" y="9540"/>
                      <a:pt x="3467" y="9653"/>
                      <a:pt x="3685" y="9756"/>
                    </a:cubicBezTo>
                    <a:cubicBezTo>
                      <a:pt x="3903" y="9859"/>
                      <a:pt x="4125" y="9951"/>
                      <a:pt x="4315" y="10056"/>
                    </a:cubicBezTo>
                    <a:cubicBezTo>
                      <a:pt x="4505" y="10161"/>
                      <a:pt x="4661" y="10277"/>
                      <a:pt x="4825" y="10386"/>
                    </a:cubicBezTo>
                    <a:cubicBezTo>
                      <a:pt x="4989" y="10495"/>
                      <a:pt x="5104" y="10588"/>
                      <a:pt x="5299" y="10708"/>
                    </a:cubicBezTo>
                    <a:cubicBezTo>
                      <a:pt x="5494" y="10828"/>
                      <a:pt x="5769" y="10960"/>
                      <a:pt x="5995" y="11106"/>
                    </a:cubicBezTo>
                    <a:cubicBezTo>
                      <a:pt x="6221" y="11252"/>
                      <a:pt x="6425" y="11426"/>
                      <a:pt x="6655" y="11586"/>
                    </a:cubicBezTo>
                    <a:cubicBezTo>
                      <a:pt x="6885" y="11746"/>
                      <a:pt x="7185" y="11926"/>
                      <a:pt x="7375" y="12066"/>
                    </a:cubicBezTo>
                    <a:cubicBezTo>
                      <a:pt x="7565" y="12206"/>
                      <a:pt x="7640" y="12276"/>
                      <a:pt x="7795" y="12426"/>
                    </a:cubicBezTo>
                    <a:cubicBezTo>
                      <a:pt x="7950" y="12576"/>
                      <a:pt x="8190" y="12806"/>
                      <a:pt x="8305" y="12966"/>
                    </a:cubicBezTo>
                    <a:cubicBezTo>
                      <a:pt x="8420" y="13126"/>
                      <a:pt x="8452" y="13256"/>
                      <a:pt x="8485" y="13386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</p:grpSp>
      <p:grpSp>
        <p:nvGrpSpPr>
          <p:cNvPr id="30727" name="Group 7"/>
          <p:cNvGrpSpPr>
            <a:grpSpLocks noChangeAspect="1"/>
          </p:cNvGrpSpPr>
          <p:nvPr/>
        </p:nvGrpSpPr>
        <p:grpSpPr bwMode="auto">
          <a:xfrm>
            <a:off x="4143372" y="4357694"/>
            <a:ext cx="1428760" cy="1453959"/>
            <a:chOff x="806" y="2476"/>
            <a:chExt cx="9115" cy="13617"/>
          </a:xfrm>
        </p:grpSpPr>
        <p:sp>
          <p:nvSpPr>
            <p:cNvPr id="30728" name="Freeform 8"/>
            <p:cNvSpPr>
              <a:spLocks noChangeAspect="1"/>
            </p:cNvSpPr>
            <p:nvPr/>
          </p:nvSpPr>
          <p:spPr bwMode="auto">
            <a:xfrm>
              <a:off x="806" y="2476"/>
              <a:ext cx="7076" cy="8403"/>
            </a:xfrm>
            <a:custGeom>
              <a:avLst/>
              <a:gdLst/>
              <a:ahLst/>
              <a:cxnLst>
                <a:cxn ang="0">
                  <a:pos x="7076" y="63"/>
                </a:cxn>
                <a:cxn ang="0">
                  <a:pos x="6470" y="38"/>
                </a:cxn>
                <a:cxn ang="0">
                  <a:pos x="5674" y="294"/>
                </a:cxn>
                <a:cxn ang="0">
                  <a:pos x="5295" y="673"/>
                </a:cxn>
                <a:cxn ang="0">
                  <a:pos x="4916" y="1090"/>
                </a:cxn>
                <a:cxn ang="0">
                  <a:pos x="4386" y="2037"/>
                </a:cxn>
                <a:cxn ang="0">
                  <a:pos x="4044" y="2643"/>
                </a:cxn>
                <a:cxn ang="0">
                  <a:pos x="3666" y="3591"/>
                </a:cxn>
                <a:cxn ang="0">
                  <a:pos x="3249" y="4424"/>
                </a:cxn>
                <a:cxn ang="0">
                  <a:pos x="2908" y="4955"/>
                </a:cxn>
                <a:cxn ang="0">
                  <a:pos x="2415" y="5713"/>
                </a:cxn>
                <a:cxn ang="0">
                  <a:pos x="2112" y="6167"/>
                </a:cxn>
                <a:cxn ang="0">
                  <a:pos x="1695" y="6660"/>
                </a:cxn>
                <a:cxn ang="0">
                  <a:pos x="1127" y="7115"/>
                </a:cxn>
                <a:cxn ang="0">
                  <a:pos x="823" y="6925"/>
                </a:cxn>
                <a:cxn ang="0">
                  <a:pos x="558" y="7456"/>
                </a:cxn>
                <a:cxn ang="0">
                  <a:pos x="80" y="8062"/>
                </a:cxn>
                <a:cxn ang="0">
                  <a:pos x="80" y="8403"/>
                </a:cxn>
              </a:cxnLst>
              <a:rect l="0" t="0" r="r" b="b"/>
              <a:pathLst>
                <a:path w="7076" h="8403">
                  <a:moveTo>
                    <a:pt x="7076" y="63"/>
                  </a:moveTo>
                  <a:cubicBezTo>
                    <a:pt x="6975" y="65"/>
                    <a:pt x="6704" y="0"/>
                    <a:pt x="6470" y="38"/>
                  </a:cubicBezTo>
                  <a:cubicBezTo>
                    <a:pt x="6236" y="76"/>
                    <a:pt x="5870" y="188"/>
                    <a:pt x="5674" y="294"/>
                  </a:cubicBezTo>
                  <a:cubicBezTo>
                    <a:pt x="5478" y="400"/>
                    <a:pt x="5421" y="540"/>
                    <a:pt x="5295" y="673"/>
                  </a:cubicBezTo>
                  <a:cubicBezTo>
                    <a:pt x="5169" y="806"/>
                    <a:pt x="5067" y="863"/>
                    <a:pt x="4916" y="1090"/>
                  </a:cubicBezTo>
                  <a:cubicBezTo>
                    <a:pt x="4765" y="1317"/>
                    <a:pt x="4531" y="1778"/>
                    <a:pt x="4386" y="2037"/>
                  </a:cubicBezTo>
                  <a:cubicBezTo>
                    <a:pt x="4241" y="2296"/>
                    <a:pt x="4164" y="2384"/>
                    <a:pt x="4044" y="2643"/>
                  </a:cubicBezTo>
                  <a:cubicBezTo>
                    <a:pt x="3924" y="2902"/>
                    <a:pt x="3798" y="3294"/>
                    <a:pt x="3666" y="3591"/>
                  </a:cubicBezTo>
                  <a:cubicBezTo>
                    <a:pt x="3534" y="3888"/>
                    <a:pt x="3375" y="4197"/>
                    <a:pt x="3249" y="4424"/>
                  </a:cubicBezTo>
                  <a:cubicBezTo>
                    <a:pt x="3123" y="4651"/>
                    <a:pt x="3047" y="4740"/>
                    <a:pt x="2908" y="4955"/>
                  </a:cubicBezTo>
                  <a:cubicBezTo>
                    <a:pt x="2769" y="5170"/>
                    <a:pt x="2548" y="5511"/>
                    <a:pt x="2415" y="5713"/>
                  </a:cubicBezTo>
                  <a:cubicBezTo>
                    <a:pt x="2282" y="5915"/>
                    <a:pt x="2232" y="6009"/>
                    <a:pt x="2112" y="6167"/>
                  </a:cubicBezTo>
                  <a:cubicBezTo>
                    <a:pt x="1992" y="6325"/>
                    <a:pt x="1859" y="6502"/>
                    <a:pt x="1695" y="6660"/>
                  </a:cubicBezTo>
                  <a:cubicBezTo>
                    <a:pt x="1531" y="6818"/>
                    <a:pt x="1272" y="7071"/>
                    <a:pt x="1127" y="7115"/>
                  </a:cubicBezTo>
                  <a:cubicBezTo>
                    <a:pt x="982" y="7159"/>
                    <a:pt x="918" y="6868"/>
                    <a:pt x="823" y="6925"/>
                  </a:cubicBezTo>
                  <a:cubicBezTo>
                    <a:pt x="728" y="6982"/>
                    <a:pt x="682" y="7267"/>
                    <a:pt x="558" y="7456"/>
                  </a:cubicBezTo>
                  <a:cubicBezTo>
                    <a:pt x="434" y="7645"/>
                    <a:pt x="160" y="7904"/>
                    <a:pt x="80" y="8062"/>
                  </a:cubicBezTo>
                  <a:cubicBezTo>
                    <a:pt x="0" y="8220"/>
                    <a:pt x="40" y="8311"/>
                    <a:pt x="80" y="8403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grpSp>
          <p:nvGrpSpPr>
            <p:cNvPr id="30729" name="Group 9"/>
            <p:cNvGrpSpPr>
              <a:grpSpLocks noChangeAspect="1"/>
            </p:cNvGrpSpPr>
            <p:nvPr/>
          </p:nvGrpSpPr>
          <p:grpSpPr bwMode="auto">
            <a:xfrm>
              <a:off x="806" y="2487"/>
              <a:ext cx="9115" cy="13606"/>
              <a:chOff x="806" y="2487"/>
              <a:chExt cx="9115" cy="13606"/>
            </a:xfrm>
          </p:grpSpPr>
          <p:sp>
            <p:nvSpPr>
              <p:cNvPr id="30730" name="Oval 10"/>
              <p:cNvSpPr>
                <a:spLocks noChangeAspect="1" noChangeArrowheads="1"/>
              </p:cNvSpPr>
              <p:nvPr/>
            </p:nvSpPr>
            <p:spPr bwMode="auto">
              <a:xfrm>
                <a:off x="3873" y="12276"/>
                <a:ext cx="1395" cy="1440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0731" name="Freeform 11"/>
              <p:cNvSpPr>
                <a:spLocks noChangeAspect="1"/>
              </p:cNvSpPr>
              <p:nvPr/>
            </p:nvSpPr>
            <p:spPr bwMode="auto">
              <a:xfrm>
                <a:off x="806" y="2487"/>
                <a:ext cx="9115" cy="13606"/>
              </a:xfrm>
              <a:custGeom>
                <a:avLst/>
                <a:gdLst/>
                <a:ahLst/>
                <a:cxnLst>
                  <a:cxn ang="0">
                    <a:pos x="6992" y="0"/>
                  </a:cxn>
                  <a:cxn ang="0">
                    <a:pos x="7797" y="262"/>
                  </a:cxn>
                  <a:cxn ang="0">
                    <a:pos x="8563" y="917"/>
                  </a:cxn>
                  <a:cxn ang="0">
                    <a:pos x="8844" y="1534"/>
                  </a:cxn>
                  <a:cxn ang="0">
                    <a:pos x="8993" y="2132"/>
                  </a:cxn>
                  <a:cxn ang="0">
                    <a:pos x="9055" y="2796"/>
                  </a:cxn>
                  <a:cxn ang="0">
                    <a:pos x="9115" y="3456"/>
                  </a:cxn>
                  <a:cxn ang="0">
                    <a:pos x="9055" y="4356"/>
                  </a:cxn>
                  <a:cxn ang="0">
                    <a:pos x="8995" y="4776"/>
                  </a:cxn>
                  <a:cxn ang="0">
                    <a:pos x="8882" y="5366"/>
                  </a:cxn>
                  <a:cxn ang="0">
                    <a:pos x="8695" y="5826"/>
                  </a:cxn>
                  <a:cxn ang="0">
                    <a:pos x="8575" y="6516"/>
                  </a:cxn>
                  <a:cxn ang="0">
                    <a:pos x="8425" y="7386"/>
                  </a:cxn>
                  <a:cxn ang="0">
                    <a:pos x="8313" y="8229"/>
                  </a:cxn>
                  <a:cxn ang="0">
                    <a:pos x="8305" y="8886"/>
                  </a:cxn>
                  <a:cxn ang="0">
                    <a:pos x="8305" y="9516"/>
                  </a:cxn>
                  <a:cxn ang="0">
                    <a:pos x="8335" y="9906"/>
                  </a:cxn>
                  <a:cxn ang="0">
                    <a:pos x="8365" y="10896"/>
                  </a:cxn>
                  <a:cxn ang="0">
                    <a:pos x="8455" y="11286"/>
                  </a:cxn>
                  <a:cxn ang="0">
                    <a:pos x="8815" y="11406"/>
                  </a:cxn>
                  <a:cxn ang="0">
                    <a:pos x="8815" y="12066"/>
                  </a:cxn>
                  <a:cxn ang="0">
                    <a:pos x="8815" y="12549"/>
                  </a:cxn>
                  <a:cxn ang="0">
                    <a:pos x="8755" y="13116"/>
                  </a:cxn>
                  <a:cxn ang="0">
                    <a:pos x="8635" y="13536"/>
                  </a:cxn>
                  <a:cxn ang="0">
                    <a:pos x="7975" y="13536"/>
                  </a:cxn>
                  <a:cxn ang="0">
                    <a:pos x="7075" y="13296"/>
                  </a:cxn>
                  <a:cxn ang="0">
                    <a:pos x="6175" y="12966"/>
                  </a:cxn>
                  <a:cxn ang="0">
                    <a:pos x="5575" y="12726"/>
                  </a:cxn>
                  <a:cxn ang="0">
                    <a:pos x="5065" y="12516"/>
                  </a:cxn>
                  <a:cxn ang="0">
                    <a:pos x="4405" y="12126"/>
                  </a:cxn>
                  <a:cxn ang="0">
                    <a:pos x="3685" y="11646"/>
                  </a:cxn>
                  <a:cxn ang="0">
                    <a:pos x="3115" y="11346"/>
                  </a:cxn>
                  <a:cxn ang="0">
                    <a:pos x="2355" y="10884"/>
                  </a:cxn>
                  <a:cxn ang="0">
                    <a:pos x="1315" y="10116"/>
                  </a:cxn>
                  <a:cxn ang="0">
                    <a:pos x="805" y="9666"/>
                  </a:cxn>
                  <a:cxn ang="0">
                    <a:pos x="385" y="9216"/>
                  </a:cxn>
                  <a:cxn ang="0">
                    <a:pos x="55" y="8856"/>
                  </a:cxn>
                  <a:cxn ang="0">
                    <a:pos x="55" y="8616"/>
                  </a:cxn>
                  <a:cxn ang="0">
                    <a:pos x="265" y="8436"/>
                  </a:cxn>
                  <a:cxn ang="0">
                    <a:pos x="715" y="8496"/>
                  </a:cxn>
                  <a:cxn ang="0">
                    <a:pos x="1585" y="8796"/>
                  </a:cxn>
                  <a:cxn ang="0">
                    <a:pos x="2365" y="9126"/>
                  </a:cxn>
                  <a:cxn ang="0">
                    <a:pos x="3005" y="9435"/>
                  </a:cxn>
                  <a:cxn ang="0">
                    <a:pos x="3685" y="9756"/>
                  </a:cxn>
                  <a:cxn ang="0">
                    <a:pos x="4315" y="10056"/>
                  </a:cxn>
                  <a:cxn ang="0">
                    <a:pos x="4825" y="10386"/>
                  </a:cxn>
                  <a:cxn ang="0">
                    <a:pos x="5299" y="10708"/>
                  </a:cxn>
                  <a:cxn ang="0">
                    <a:pos x="5995" y="11106"/>
                  </a:cxn>
                  <a:cxn ang="0">
                    <a:pos x="6655" y="11586"/>
                  </a:cxn>
                  <a:cxn ang="0">
                    <a:pos x="7375" y="12066"/>
                  </a:cxn>
                  <a:cxn ang="0">
                    <a:pos x="7795" y="12426"/>
                  </a:cxn>
                  <a:cxn ang="0">
                    <a:pos x="8305" y="12966"/>
                  </a:cxn>
                  <a:cxn ang="0">
                    <a:pos x="8485" y="13386"/>
                  </a:cxn>
                </a:cxnLst>
                <a:rect l="0" t="0" r="r" b="b"/>
                <a:pathLst>
                  <a:path w="9115" h="13606">
                    <a:moveTo>
                      <a:pt x="6992" y="0"/>
                    </a:moveTo>
                    <a:cubicBezTo>
                      <a:pt x="7123" y="41"/>
                      <a:pt x="7535" y="109"/>
                      <a:pt x="7797" y="262"/>
                    </a:cubicBezTo>
                    <a:cubicBezTo>
                      <a:pt x="8059" y="415"/>
                      <a:pt x="8388" y="705"/>
                      <a:pt x="8563" y="917"/>
                    </a:cubicBezTo>
                    <a:cubicBezTo>
                      <a:pt x="8738" y="1129"/>
                      <a:pt x="8772" y="1332"/>
                      <a:pt x="8844" y="1534"/>
                    </a:cubicBezTo>
                    <a:cubicBezTo>
                      <a:pt x="8916" y="1736"/>
                      <a:pt x="8958" y="1922"/>
                      <a:pt x="8993" y="2132"/>
                    </a:cubicBezTo>
                    <a:cubicBezTo>
                      <a:pt x="9028" y="2342"/>
                      <a:pt x="9035" y="2575"/>
                      <a:pt x="9055" y="2796"/>
                    </a:cubicBezTo>
                    <a:cubicBezTo>
                      <a:pt x="9075" y="3017"/>
                      <a:pt x="9115" y="3196"/>
                      <a:pt x="9115" y="3456"/>
                    </a:cubicBezTo>
                    <a:cubicBezTo>
                      <a:pt x="9115" y="3716"/>
                      <a:pt x="9075" y="4136"/>
                      <a:pt x="9055" y="4356"/>
                    </a:cubicBezTo>
                    <a:cubicBezTo>
                      <a:pt x="9035" y="4576"/>
                      <a:pt x="9024" y="4608"/>
                      <a:pt x="8995" y="4776"/>
                    </a:cubicBezTo>
                    <a:cubicBezTo>
                      <a:pt x="8966" y="4944"/>
                      <a:pt x="8932" y="5191"/>
                      <a:pt x="8882" y="5366"/>
                    </a:cubicBezTo>
                    <a:cubicBezTo>
                      <a:pt x="8832" y="5541"/>
                      <a:pt x="8746" y="5634"/>
                      <a:pt x="8695" y="5826"/>
                    </a:cubicBezTo>
                    <a:cubicBezTo>
                      <a:pt x="8644" y="6018"/>
                      <a:pt x="8620" y="6256"/>
                      <a:pt x="8575" y="6516"/>
                    </a:cubicBezTo>
                    <a:cubicBezTo>
                      <a:pt x="8530" y="6776"/>
                      <a:pt x="8469" y="7101"/>
                      <a:pt x="8425" y="7386"/>
                    </a:cubicBezTo>
                    <a:cubicBezTo>
                      <a:pt x="8381" y="7671"/>
                      <a:pt x="8333" y="7979"/>
                      <a:pt x="8313" y="8229"/>
                    </a:cubicBezTo>
                    <a:cubicBezTo>
                      <a:pt x="8293" y="8479"/>
                      <a:pt x="8306" y="8672"/>
                      <a:pt x="8305" y="8886"/>
                    </a:cubicBezTo>
                    <a:cubicBezTo>
                      <a:pt x="8304" y="9100"/>
                      <a:pt x="8300" y="9346"/>
                      <a:pt x="8305" y="9516"/>
                    </a:cubicBezTo>
                    <a:cubicBezTo>
                      <a:pt x="8310" y="9686"/>
                      <a:pt x="8325" y="9676"/>
                      <a:pt x="8335" y="9906"/>
                    </a:cubicBezTo>
                    <a:cubicBezTo>
                      <a:pt x="8345" y="10136"/>
                      <a:pt x="8345" y="10666"/>
                      <a:pt x="8365" y="10896"/>
                    </a:cubicBezTo>
                    <a:cubicBezTo>
                      <a:pt x="8385" y="11126"/>
                      <a:pt x="8380" y="11201"/>
                      <a:pt x="8455" y="11286"/>
                    </a:cubicBezTo>
                    <a:cubicBezTo>
                      <a:pt x="8530" y="11371"/>
                      <a:pt x="8755" y="11276"/>
                      <a:pt x="8815" y="11406"/>
                    </a:cubicBezTo>
                    <a:cubicBezTo>
                      <a:pt x="8875" y="11536"/>
                      <a:pt x="8815" y="11876"/>
                      <a:pt x="8815" y="12066"/>
                    </a:cubicBezTo>
                    <a:cubicBezTo>
                      <a:pt x="8815" y="12256"/>
                      <a:pt x="8825" y="12374"/>
                      <a:pt x="8815" y="12549"/>
                    </a:cubicBezTo>
                    <a:cubicBezTo>
                      <a:pt x="8805" y="12724"/>
                      <a:pt x="8785" y="12952"/>
                      <a:pt x="8755" y="13116"/>
                    </a:cubicBezTo>
                    <a:cubicBezTo>
                      <a:pt x="8725" y="13280"/>
                      <a:pt x="8765" y="13466"/>
                      <a:pt x="8635" y="13536"/>
                    </a:cubicBezTo>
                    <a:cubicBezTo>
                      <a:pt x="8505" y="13606"/>
                      <a:pt x="8235" y="13576"/>
                      <a:pt x="7975" y="13536"/>
                    </a:cubicBezTo>
                    <a:cubicBezTo>
                      <a:pt x="7715" y="13496"/>
                      <a:pt x="7375" y="13391"/>
                      <a:pt x="7075" y="13296"/>
                    </a:cubicBezTo>
                    <a:cubicBezTo>
                      <a:pt x="6775" y="13201"/>
                      <a:pt x="6425" y="13061"/>
                      <a:pt x="6175" y="12966"/>
                    </a:cubicBezTo>
                    <a:cubicBezTo>
                      <a:pt x="5925" y="12871"/>
                      <a:pt x="5760" y="12801"/>
                      <a:pt x="5575" y="12726"/>
                    </a:cubicBezTo>
                    <a:cubicBezTo>
                      <a:pt x="5390" y="12651"/>
                      <a:pt x="5260" y="12616"/>
                      <a:pt x="5065" y="12516"/>
                    </a:cubicBezTo>
                    <a:cubicBezTo>
                      <a:pt x="4870" y="12416"/>
                      <a:pt x="4635" y="12271"/>
                      <a:pt x="4405" y="12126"/>
                    </a:cubicBezTo>
                    <a:cubicBezTo>
                      <a:pt x="4175" y="11981"/>
                      <a:pt x="3900" y="11776"/>
                      <a:pt x="3685" y="11646"/>
                    </a:cubicBezTo>
                    <a:cubicBezTo>
                      <a:pt x="3470" y="11516"/>
                      <a:pt x="3337" y="11473"/>
                      <a:pt x="3115" y="11346"/>
                    </a:cubicBezTo>
                    <a:cubicBezTo>
                      <a:pt x="2893" y="11219"/>
                      <a:pt x="2655" y="11089"/>
                      <a:pt x="2355" y="10884"/>
                    </a:cubicBezTo>
                    <a:cubicBezTo>
                      <a:pt x="2055" y="10679"/>
                      <a:pt x="1573" y="10319"/>
                      <a:pt x="1315" y="10116"/>
                    </a:cubicBezTo>
                    <a:cubicBezTo>
                      <a:pt x="1057" y="9913"/>
                      <a:pt x="960" y="9816"/>
                      <a:pt x="805" y="9666"/>
                    </a:cubicBezTo>
                    <a:cubicBezTo>
                      <a:pt x="650" y="9516"/>
                      <a:pt x="510" y="9351"/>
                      <a:pt x="385" y="9216"/>
                    </a:cubicBezTo>
                    <a:cubicBezTo>
                      <a:pt x="260" y="9081"/>
                      <a:pt x="110" y="8956"/>
                      <a:pt x="55" y="8856"/>
                    </a:cubicBezTo>
                    <a:cubicBezTo>
                      <a:pt x="0" y="8756"/>
                      <a:pt x="20" y="8686"/>
                      <a:pt x="55" y="8616"/>
                    </a:cubicBezTo>
                    <a:cubicBezTo>
                      <a:pt x="90" y="8546"/>
                      <a:pt x="155" y="8456"/>
                      <a:pt x="265" y="8436"/>
                    </a:cubicBezTo>
                    <a:cubicBezTo>
                      <a:pt x="375" y="8416"/>
                      <a:pt x="495" y="8436"/>
                      <a:pt x="715" y="8496"/>
                    </a:cubicBezTo>
                    <a:cubicBezTo>
                      <a:pt x="935" y="8556"/>
                      <a:pt x="1310" y="8691"/>
                      <a:pt x="1585" y="8796"/>
                    </a:cubicBezTo>
                    <a:cubicBezTo>
                      <a:pt x="1860" y="8901"/>
                      <a:pt x="2128" y="9020"/>
                      <a:pt x="2365" y="9126"/>
                    </a:cubicBezTo>
                    <a:cubicBezTo>
                      <a:pt x="2602" y="9232"/>
                      <a:pt x="2785" y="9330"/>
                      <a:pt x="3005" y="9435"/>
                    </a:cubicBezTo>
                    <a:cubicBezTo>
                      <a:pt x="3225" y="9540"/>
                      <a:pt x="3467" y="9653"/>
                      <a:pt x="3685" y="9756"/>
                    </a:cubicBezTo>
                    <a:cubicBezTo>
                      <a:pt x="3903" y="9859"/>
                      <a:pt x="4125" y="9951"/>
                      <a:pt x="4315" y="10056"/>
                    </a:cubicBezTo>
                    <a:cubicBezTo>
                      <a:pt x="4505" y="10161"/>
                      <a:pt x="4661" y="10277"/>
                      <a:pt x="4825" y="10386"/>
                    </a:cubicBezTo>
                    <a:cubicBezTo>
                      <a:pt x="4989" y="10495"/>
                      <a:pt x="5104" y="10588"/>
                      <a:pt x="5299" y="10708"/>
                    </a:cubicBezTo>
                    <a:cubicBezTo>
                      <a:pt x="5494" y="10828"/>
                      <a:pt x="5769" y="10960"/>
                      <a:pt x="5995" y="11106"/>
                    </a:cubicBezTo>
                    <a:cubicBezTo>
                      <a:pt x="6221" y="11252"/>
                      <a:pt x="6425" y="11426"/>
                      <a:pt x="6655" y="11586"/>
                    </a:cubicBezTo>
                    <a:cubicBezTo>
                      <a:pt x="6885" y="11746"/>
                      <a:pt x="7185" y="11926"/>
                      <a:pt x="7375" y="12066"/>
                    </a:cubicBezTo>
                    <a:cubicBezTo>
                      <a:pt x="7565" y="12206"/>
                      <a:pt x="7640" y="12276"/>
                      <a:pt x="7795" y="12426"/>
                    </a:cubicBezTo>
                    <a:cubicBezTo>
                      <a:pt x="7950" y="12576"/>
                      <a:pt x="8190" y="12806"/>
                      <a:pt x="8305" y="12966"/>
                    </a:cubicBezTo>
                    <a:cubicBezTo>
                      <a:pt x="8420" y="13126"/>
                      <a:pt x="8452" y="13256"/>
                      <a:pt x="8485" y="13386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</p:grpSp>
      <p:grpSp>
        <p:nvGrpSpPr>
          <p:cNvPr id="13" name="Group 37"/>
          <p:cNvGrpSpPr>
            <a:grpSpLocks noChangeAspect="1"/>
          </p:cNvGrpSpPr>
          <p:nvPr/>
        </p:nvGrpSpPr>
        <p:grpSpPr bwMode="auto">
          <a:xfrm>
            <a:off x="6215074" y="4286256"/>
            <a:ext cx="2437760" cy="1357322"/>
            <a:chOff x="7888" y="2080"/>
            <a:chExt cx="2281" cy="1269"/>
          </a:xfrm>
        </p:grpSpPr>
        <p:grpSp>
          <p:nvGrpSpPr>
            <p:cNvPr id="14" name="Group 38"/>
            <p:cNvGrpSpPr>
              <a:grpSpLocks noChangeAspect="1"/>
            </p:cNvGrpSpPr>
            <p:nvPr/>
          </p:nvGrpSpPr>
          <p:grpSpPr bwMode="auto">
            <a:xfrm>
              <a:off x="7933" y="2131"/>
              <a:ext cx="2236" cy="1218"/>
              <a:chOff x="7933" y="2131"/>
              <a:chExt cx="2236" cy="1218"/>
            </a:xfrm>
          </p:grpSpPr>
          <p:grpSp>
            <p:nvGrpSpPr>
              <p:cNvPr id="19" name="Group 39"/>
              <p:cNvGrpSpPr>
                <a:grpSpLocks noChangeAspect="1"/>
              </p:cNvGrpSpPr>
              <p:nvPr/>
            </p:nvGrpSpPr>
            <p:grpSpPr bwMode="auto">
              <a:xfrm>
                <a:off x="7933" y="2167"/>
                <a:ext cx="1920" cy="1164"/>
                <a:chOff x="3558" y="9648"/>
                <a:chExt cx="1920" cy="1164"/>
              </a:xfrm>
            </p:grpSpPr>
            <p:sp>
              <p:nvSpPr>
                <p:cNvPr id="36" name="Freeform 40"/>
                <p:cNvSpPr>
                  <a:spLocks noChangeAspect="1"/>
                </p:cNvSpPr>
                <p:nvPr/>
              </p:nvSpPr>
              <p:spPr bwMode="auto">
                <a:xfrm>
                  <a:off x="3624" y="9648"/>
                  <a:ext cx="945" cy="1143"/>
                </a:xfrm>
                <a:custGeom>
                  <a:avLst/>
                  <a:gdLst/>
                  <a:ahLst/>
                  <a:cxnLst>
                    <a:cxn ang="0">
                      <a:pos x="0" y="1143"/>
                    </a:cxn>
                    <a:cxn ang="0">
                      <a:pos x="192" y="1077"/>
                    </a:cxn>
                    <a:cxn ang="0">
                      <a:pos x="465" y="981"/>
                    </a:cxn>
                    <a:cxn ang="0">
                      <a:pos x="594" y="684"/>
                    </a:cxn>
                    <a:cxn ang="0">
                      <a:pos x="618" y="423"/>
                    </a:cxn>
                    <a:cxn ang="0">
                      <a:pos x="636" y="201"/>
                    </a:cxn>
                    <a:cxn ang="0">
                      <a:pos x="753" y="39"/>
                    </a:cxn>
                    <a:cxn ang="0">
                      <a:pos x="945" y="0"/>
                    </a:cxn>
                  </a:cxnLst>
                  <a:rect l="0" t="0" r="r" b="b"/>
                  <a:pathLst>
                    <a:path w="945" h="1143">
                      <a:moveTo>
                        <a:pt x="0" y="1143"/>
                      </a:moveTo>
                      <a:cubicBezTo>
                        <a:pt x="54" y="1120"/>
                        <a:pt x="115" y="1104"/>
                        <a:pt x="192" y="1077"/>
                      </a:cubicBezTo>
                      <a:cubicBezTo>
                        <a:pt x="269" y="1050"/>
                        <a:pt x="398" y="1047"/>
                        <a:pt x="465" y="981"/>
                      </a:cubicBezTo>
                      <a:cubicBezTo>
                        <a:pt x="532" y="915"/>
                        <a:pt x="569" y="777"/>
                        <a:pt x="594" y="684"/>
                      </a:cubicBezTo>
                      <a:cubicBezTo>
                        <a:pt x="619" y="591"/>
                        <a:pt x="611" y="503"/>
                        <a:pt x="618" y="423"/>
                      </a:cubicBezTo>
                      <a:cubicBezTo>
                        <a:pt x="625" y="343"/>
                        <a:pt x="614" y="265"/>
                        <a:pt x="636" y="201"/>
                      </a:cubicBezTo>
                      <a:cubicBezTo>
                        <a:pt x="658" y="137"/>
                        <a:pt x="702" y="72"/>
                        <a:pt x="753" y="39"/>
                      </a:cubicBezTo>
                      <a:cubicBezTo>
                        <a:pt x="804" y="6"/>
                        <a:pt x="905" y="8"/>
                        <a:pt x="945" y="0"/>
                      </a:cubicBezTo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pt-BR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pt-BR"/>
                </a:p>
              </p:txBody>
            </p:sp>
            <p:sp>
              <p:nvSpPr>
                <p:cNvPr id="37" name="Freeform 41"/>
                <p:cNvSpPr>
                  <a:spLocks noChangeAspect="1"/>
                </p:cNvSpPr>
                <p:nvPr/>
              </p:nvSpPr>
              <p:spPr bwMode="auto">
                <a:xfrm flipH="1">
                  <a:off x="4524" y="9651"/>
                  <a:ext cx="945" cy="1143"/>
                </a:xfrm>
                <a:custGeom>
                  <a:avLst/>
                  <a:gdLst/>
                  <a:ahLst/>
                  <a:cxnLst>
                    <a:cxn ang="0">
                      <a:pos x="0" y="1143"/>
                    </a:cxn>
                    <a:cxn ang="0">
                      <a:pos x="192" y="1077"/>
                    </a:cxn>
                    <a:cxn ang="0">
                      <a:pos x="465" y="981"/>
                    </a:cxn>
                    <a:cxn ang="0">
                      <a:pos x="594" y="684"/>
                    </a:cxn>
                    <a:cxn ang="0">
                      <a:pos x="618" y="423"/>
                    </a:cxn>
                    <a:cxn ang="0">
                      <a:pos x="636" y="201"/>
                    </a:cxn>
                    <a:cxn ang="0">
                      <a:pos x="753" y="39"/>
                    </a:cxn>
                    <a:cxn ang="0">
                      <a:pos x="945" y="0"/>
                    </a:cxn>
                  </a:cxnLst>
                  <a:rect l="0" t="0" r="r" b="b"/>
                  <a:pathLst>
                    <a:path w="945" h="1143">
                      <a:moveTo>
                        <a:pt x="0" y="1143"/>
                      </a:moveTo>
                      <a:cubicBezTo>
                        <a:pt x="54" y="1120"/>
                        <a:pt x="115" y="1104"/>
                        <a:pt x="192" y="1077"/>
                      </a:cubicBezTo>
                      <a:cubicBezTo>
                        <a:pt x="269" y="1050"/>
                        <a:pt x="398" y="1047"/>
                        <a:pt x="465" y="981"/>
                      </a:cubicBezTo>
                      <a:cubicBezTo>
                        <a:pt x="532" y="915"/>
                        <a:pt x="569" y="777"/>
                        <a:pt x="594" y="684"/>
                      </a:cubicBezTo>
                      <a:cubicBezTo>
                        <a:pt x="619" y="591"/>
                        <a:pt x="611" y="503"/>
                        <a:pt x="618" y="423"/>
                      </a:cubicBezTo>
                      <a:cubicBezTo>
                        <a:pt x="625" y="343"/>
                        <a:pt x="614" y="265"/>
                        <a:pt x="636" y="201"/>
                      </a:cubicBezTo>
                      <a:cubicBezTo>
                        <a:pt x="658" y="137"/>
                        <a:pt x="702" y="72"/>
                        <a:pt x="753" y="39"/>
                      </a:cubicBezTo>
                      <a:cubicBezTo>
                        <a:pt x="804" y="6"/>
                        <a:pt x="905" y="8"/>
                        <a:pt x="945" y="0"/>
                      </a:cubicBezTo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pt-BR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pt-BR"/>
                </a:p>
              </p:txBody>
            </p:sp>
            <p:sp>
              <p:nvSpPr>
                <p:cNvPr id="38" name="Oval 42"/>
                <p:cNvSpPr>
                  <a:spLocks noChangeAspect="1" noChangeArrowheads="1"/>
                </p:cNvSpPr>
                <p:nvPr/>
              </p:nvSpPr>
              <p:spPr bwMode="auto">
                <a:xfrm>
                  <a:off x="3558" y="10746"/>
                  <a:ext cx="1920" cy="66"/>
                </a:xfrm>
                <a:prstGeom prst="ellipse">
                  <a:avLst/>
                </a:prstGeom>
                <a:solidFill>
                  <a:srgbClr val="FFFFFF"/>
                </a:solidFill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pt-BR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pt-BR"/>
                </a:p>
              </p:txBody>
            </p:sp>
          </p:grpSp>
          <p:grpSp>
            <p:nvGrpSpPr>
              <p:cNvPr id="20" name="Group 43"/>
              <p:cNvGrpSpPr>
                <a:grpSpLocks noChangeAspect="1"/>
              </p:cNvGrpSpPr>
              <p:nvPr/>
            </p:nvGrpSpPr>
            <p:grpSpPr bwMode="auto">
              <a:xfrm rot="-1495876">
                <a:off x="8239" y="2131"/>
                <a:ext cx="1920" cy="1164"/>
                <a:chOff x="3558" y="9648"/>
                <a:chExt cx="1920" cy="1164"/>
              </a:xfrm>
            </p:grpSpPr>
            <p:sp>
              <p:nvSpPr>
                <p:cNvPr id="33" name="Freeform 44"/>
                <p:cNvSpPr>
                  <a:spLocks noChangeAspect="1"/>
                </p:cNvSpPr>
                <p:nvPr/>
              </p:nvSpPr>
              <p:spPr bwMode="auto">
                <a:xfrm>
                  <a:off x="3624" y="9648"/>
                  <a:ext cx="945" cy="1143"/>
                </a:xfrm>
                <a:custGeom>
                  <a:avLst/>
                  <a:gdLst/>
                  <a:ahLst/>
                  <a:cxnLst>
                    <a:cxn ang="0">
                      <a:pos x="0" y="1143"/>
                    </a:cxn>
                    <a:cxn ang="0">
                      <a:pos x="192" y="1077"/>
                    </a:cxn>
                    <a:cxn ang="0">
                      <a:pos x="465" y="981"/>
                    </a:cxn>
                    <a:cxn ang="0">
                      <a:pos x="594" y="684"/>
                    </a:cxn>
                    <a:cxn ang="0">
                      <a:pos x="618" y="423"/>
                    </a:cxn>
                    <a:cxn ang="0">
                      <a:pos x="636" y="201"/>
                    </a:cxn>
                    <a:cxn ang="0">
                      <a:pos x="753" y="39"/>
                    </a:cxn>
                    <a:cxn ang="0">
                      <a:pos x="945" y="0"/>
                    </a:cxn>
                  </a:cxnLst>
                  <a:rect l="0" t="0" r="r" b="b"/>
                  <a:pathLst>
                    <a:path w="945" h="1143">
                      <a:moveTo>
                        <a:pt x="0" y="1143"/>
                      </a:moveTo>
                      <a:cubicBezTo>
                        <a:pt x="54" y="1120"/>
                        <a:pt x="115" y="1104"/>
                        <a:pt x="192" y="1077"/>
                      </a:cubicBezTo>
                      <a:cubicBezTo>
                        <a:pt x="269" y="1050"/>
                        <a:pt x="398" y="1047"/>
                        <a:pt x="465" y="981"/>
                      </a:cubicBezTo>
                      <a:cubicBezTo>
                        <a:pt x="532" y="915"/>
                        <a:pt x="569" y="777"/>
                        <a:pt x="594" y="684"/>
                      </a:cubicBezTo>
                      <a:cubicBezTo>
                        <a:pt x="619" y="591"/>
                        <a:pt x="611" y="503"/>
                        <a:pt x="618" y="423"/>
                      </a:cubicBezTo>
                      <a:cubicBezTo>
                        <a:pt x="625" y="343"/>
                        <a:pt x="614" y="265"/>
                        <a:pt x="636" y="201"/>
                      </a:cubicBezTo>
                      <a:cubicBezTo>
                        <a:pt x="658" y="137"/>
                        <a:pt x="702" y="72"/>
                        <a:pt x="753" y="39"/>
                      </a:cubicBezTo>
                      <a:cubicBezTo>
                        <a:pt x="804" y="6"/>
                        <a:pt x="905" y="8"/>
                        <a:pt x="945" y="0"/>
                      </a:cubicBezTo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pt-BR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pt-BR"/>
                </a:p>
              </p:txBody>
            </p:sp>
            <p:sp>
              <p:nvSpPr>
                <p:cNvPr id="34" name="Freeform 45"/>
                <p:cNvSpPr>
                  <a:spLocks noChangeAspect="1"/>
                </p:cNvSpPr>
                <p:nvPr/>
              </p:nvSpPr>
              <p:spPr bwMode="auto">
                <a:xfrm flipH="1">
                  <a:off x="4524" y="9651"/>
                  <a:ext cx="945" cy="1143"/>
                </a:xfrm>
                <a:custGeom>
                  <a:avLst/>
                  <a:gdLst/>
                  <a:ahLst/>
                  <a:cxnLst>
                    <a:cxn ang="0">
                      <a:pos x="0" y="1143"/>
                    </a:cxn>
                    <a:cxn ang="0">
                      <a:pos x="192" y="1077"/>
                    </a:cxn>
                    <a:cxn ang="0">
                      <a:pos x="465" y="981"/>
                    </a:cxn>
                    <a:cxn ang="0">
                      <a:pos x="594" y="684"/>
                    </a:cxn>
                    <a:cxn ang="0">
                      <a:pos x="618" y="423"/>
                    </a:cxn>
                    <a:cxn ang="0">
                      <a:pos x="636" y="201"/>
                    </a:cxn>
                    <a:cxn ang="0">
                      <a:pos x="753" y="39"/>
                    </a:cxn>
                    <a:cxn ang="0">
                      <a:pos x="945" y="0"/>
                    </a:cxn>
                  </a:cxnLst>
                  <a:rect l="0" t="0" r="r" b="b"/>
                  <a:pathLst>
                    <a:path w="945" h="1143">
                      <a:moveTo>
                        <a:pt x="0" y="1143"/>
                      </a:moveTo>
                      <a:cubicBezTo>
                        <a:pt x="54" y="1120"/>
                        <a:pt x="115" y="1104"/>
                        <a:pt x="192" y="1077"/>
                      </a:cubicBezTo>
                      <a:cubicBezTo>
                        <a:pt x="269" y="1050"/>
                        <a:pt x="398" y="1047"/>
                        <a:pt x="465" y="981"/>
                      </a:cubicBezTo>
                      <a:cubicBezTo>
                        <a:pt x="532" y="915"/>
                        <a:pt x="569" y="777"/>
                        <a:pt x="594" y="684"/>
                      </a:cubicBezTo>
                      <a:cubicBezTo>
                        <a:pt x="619" y="591"/>
                        <a:pt x="611" y="503"/>
                        <a:pt x="618" y="423"/>
                      </a:cubicBezTo>
                      <a:cubicBezTo>
                        <a:pt x="625" y="343"/>
                        <a:pt x="614" y="265"/>
                        <a:pt x="636" y="201"/>
                      </a:cubicBezTo>
                      <a:cubicBezTo>
                        <a:pt x="658" y="137"/>
                        <a:pt x="702" y="72"/>
                        <a:pt x="753" y="39"/>
                      </a:cubicBezTo>
                      <a:cubicBezTo>
                        <a:pt x="804" y="6"/>
                        <a:pt x="905" y="8"/>
                        <a:pt x="945" y="0"/>
                      </a:cubicBezTo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pt-BR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pt-BR"/>
                </a:p>
              </p:txBody>
            </p:sp>
            <p:sp>
              <p:nvSpPr>
                <p:cNvPr id="35" name="Oval 46"/>
                <p:cNvSpPr>
                  <a:spLocks noChangeAspect="1" noChangeArrowheads="1"/>
                </p:cNvSpPr>
                <p:nvPr/>
              </p:nvSpPr>
              <p:spPr bwMode="auto">
                <a:xfrm>
                  <a:off x="3558" y="10746"/>
                  <a:ext cx="1920" cy="66"/>
                </a:xfrm>
                <a:prstGeom prst="ellipse">
                  <a:avLst/>
                </a:prstGeom>
                <a:solidFill>
                  <a:srgbClr val="FFFFFF"/>
                </a:solidFill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pt-BR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pt-BR"/>
                </a:p>
              </p:txBody>
            </p:sp>
          </p:grpSp>
          <p:grpSp>
            <p:nvGrpSpPr>
              <p:cNvPr id="21" name="Group 47"/>
              <p:cNvGrpSpPr>
                <a:grpSpLocks noChangeAspect="1"/>
              </p:cNvGrpSpPr>
              <p:nvPr/>
            </p:nvGrpSpPr>
            <p:grpSpPr bwMode="auto">
              <a:xfrm rot="-920644">
                <a:off x="8249" y="2155"/>
                <a:ext cx="1920" cy="1164"/>
                <a:chOff x="3558" y="9648"/>
                <a:chExt cx="1920" cy="1164"/>
              </a:xfrm>
            </p:grpSpPr>
            <p:sp>
              <p:nvSpPr>
                <p:cNvPr id="30" name="Freeform 48"/>
                <p:cNvSpPr>
                  <a:spLocks noChangeAspect="1"/>
                </p:cNvSpPr>
                <p:nvPr/>
              </p:nvSpPr>
              <p:spPr bwMode="auto">
                <a:xfrm>
                  <a:off x="3624" y="9648"/>
                  <a:ext cx="945" cy="1143"/>
                </a:xfrm>
                <a:custGeom>
                  <a:avLst/>
                  <a:gdLst/>
                  <a:ahLst/>
                  <a:cxnLst>
                    <a:cxn ang="0">
                      <a:pos x="0" y="1143"/>
                    </a:cxn>
                    <a:cxn ang="0">
                      <a:pos x="192" y="1077"/>
                    </a:cxn>
                    <a:cxn ang="0">
                      <a:pos x="465" y="981"/>
                    </a:cxn>
                    <a:cxn ang="0">
                      <a:pos x="594" y="684"/>
                    </a:cxn>
                    <a:cxn ang="0">
                      <a:pos x="618" y="423"/>
                    </a:cxn>
                    <a:cxn ang="0">
                      <a:pos x="636" y="201"/>
                    </a:cxn>
                    <a:cxn ang="0">
                      <a:pos x="753" y="39"/>
                    </a:cxn>
                    <a:cxn ang="0">
                      <a:pos x="945" y="0"/>
                    </a:cxn>
                  </a:cxnLst>
                  <a:rect l="0" t="0" r="r" b="b"/>
                  <a:pathLst>
                    <a:path w="945" h="1143">
                      <a:moveTo>
                        <a:pt x="0" y="1143"/>
                      </a:moveTo>
                      <a:cubicBezTo>
                        <a:pt x="54" y="1120"/>
                        <a:pt x="115" y="1104"/>
                        <a:pt x="192" y="1077"/>
                      </a:cubicBezTo>
                      <a:cubicBezTo>
                        <a:pt x="269" y="1050"/>
                        <a:pt x="398" y="1047"/>
                        <a:pt x="465" y="981"/>
                      </a:cubicBezTo>
                      <a:cubicBezTo>
                        <a:pt x="532" y="915"/>
                        <a:pt x="569" y="777"/>
                        <a:pt x="594" y="684"/>
                      </a:cubicBezTo>
                      <a:cubicBezTo>
                        <a:pt x="619" y="591"/>
                        <a:pt x="611" y="503"/>
                        <a:pt x="618" y="423"/>
                      </a:cubicBezTo>
                      <a:cubicBezTo>
                        <a:pt x="625" y="343"/>
                        <a:pt x="614" y="265"/>
                        <a:pt x="636" y="201"/>
                      </a:cubicBezTo>
                      <a:cubicBezTo>
                        <a:pt x="658" y="137"/>
                        <a:pt x="702" y="72"/>
                        <a:pt x="753" y="39"/>
                      </a:cubicBezTo>
                      <a:cubicBezTo>
                        <a:pt x="804" y="6"/>
                        <a:pt x="905" y="8"/>
                        <a:pt x="945" y="0"/>
                      </a:cubicBezTo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pt-BR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pt-BR"/>
                </a:p>
              </p:txBody>
            </p:sp>
            <p:sp>
              <p:nvSpPr>
                <p:cNvPr id="31" name="Freeform 49"/>
                <p:cNvSpPr>
                  <a:spLocks noChangeAspect="1"/>
                </p:cNvSpPr>
                <p:nvPr/>
              </p:nvSpPr>
              <p:spPr bwMode="auto">
                <a:xfrm flipH="1">
                  <a:off x="4524" y="9651"/>
                  <a:ext cx="945" cy="1143"/>
                </a:xfrm>
                <a:custGeom>
                  <a:avLst/>
                  <a:gdLst/>
                  <a:ahLst/>
                  <a:cxnLst>
                    <a:cxn ang="0">
                      <a:pos x="0" y="1143"/>
                    </a:cxn>
                    <a:cxn ang="0">
                      <a:pos x="192" y="1077"/>
                    </a:cxn>
                    <a:cxn ang="0">
                      <a:pos x="465" y="981"/>
                    </a:cxn>
                    <a:cxn ang="0">
                      <a:pos x="594" y="684"/>
                    </a:cxn>
                    <a:cxn ang="0">
                      <a:pos x="618" y="423"/>
                    </a:cxn>
                    <a:cxn ang="0">
                      <a:pos x="636" y="201"/>
                    </a:cxn>
                    <a:cxn ang="0">
                      <a:pos x="753" y="39"/>
                    </a:cxn>
                    <a:cxn ang="0">
                      <a:pos x="945" y="0"/>
                    </a:cxn>
                  </a:cxnLst>
                  <a:rect l="0" t="0" r="r" b="b"/>
                  <a:pathLst>
                    <a:path w="945" h="1143">
                      <a:moveTo>
                        <a:pt x="0" y="1143"/>
                      </a:moveTo>
                      <a:cubicBezTo>
                        <a:pt x="54" y="1120"/>
                        <a:pt x="115" y="1104"/>
                        <a:pt x="192" y="1077"/>
                      </a:cubicBezTo>
                      <a:cubicBezTo>
                        <a:pt x="269" y="1050"/>
                        <a:pt x="398" y="1047"/>
                        <a:pt x="465" y="981"/>
                      </a:cubicBezTo>
                      <a:cubicBezTo>
                        <a:pt x="532" y="915"/>
                        <a:pt x="569" y="777"/>
                        <a:pt x="594" y="684"/>
                      </a:cubicBezTo>
                      <a:cubicBezTo>
                        <a:pt x="619" y="591"/>
                        <a:pt x="611" y="503"/>
                        <a:pt x="618" y="423"/>
                      </a:cubicBezTo>
                      <a:cubicBezTo>
                        <a:pt x="625" y="343"/>
                        <a:pt x="614" y="265"/>
                        <a:pt x="636" y="201"/>
                      </a:cubicBezTo>
                      <a:cubicBezTo>
                        <a:pt x="658" y="137"/>
                        <a:pt x="702" y="72"/>
                        <a:pt x="753" y="39"/>
                      </a:cubicBezTo>
                      <a:cubicBezTo>
                        <a:pt x="804" y="6"/>
                        <a:pt x="905" y="8"/>
                        <a:pt x="945" y="0"/>
                      </a:cubicBezTo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pt-BR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pt-BR"/>
                </a:p>
              </p:txBody>
            </p:sp>
            <p:sp>
              <p:nvSpPr>
                <p:cNvPr id="32" name="Oval 50"/>
                <p:cNvSpPr>
                  <a:spLocks noChangeAspect="1" noChangeArrowheads="1"/>
                </p:cNvSpPr>
                <p:nvPr/>
              </p:nvSpPr>
              <p:spPr bwMode="auto">
                <a:xfrm>
                  <a:off x="3558" y="10746"/>
                  <a:ext cx="1920" cy="66"/>
                </a:xfrm>
                <a:prstGeom prst="ellipse">
                  <a:avLst/>
                </a:prstGeom>
                <a:solidFill>
                  <a:srgbClr val="FFFFFF"/>
                </a:solidFill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pt-BR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pt-BR"/>
                </a:p>
              </p:txBody>
            </p:sp>
          </p:grpSp>
          <p:grpSp>
            <p:nvGrpSpPr>
              <p:cNvPr id="22" name="Group 51"/>
              <p:cNvGrpSpPr>
                <a:grpSpLocks noChangeAspect="1"/>
              </p:cNvGrpSpPr>
              <p:nvPr/>
            </p:nvGrpSpPr>
            <p:grpSpPr bwMode="auto">
              <a:xfrm rot="1148750">
                <a:off x="7959" y="2149"/>
                <a:ext cx="1920" cy="1164"/>
                <a:chOff x="3558" y="9648"/>
                <a:chExt cx="1920" cy="1164"/>
              </a:xfrm>
            </p:grpSpPr>
            <p:sp>
              <p:nvSpPr>
                <p:cNvPr id="27" name="Freeform 52"/>
                <p:cNvSpPr>
                  <a:spLocks noChangeAspect="1"/>
                </p:cNvSpPr>
                <p:nvPr/>
              </p:nvSpPr>
              <p:spPr bwMode="auto">
                <a:xfrm>
                  <a:off x="3624" y="9648"/>
                  <a:ext cx="945" cy="1143"/>
                </a:xfrm>
                <a:custGeom>
                  <a:avLst/>
                  <a:gdLst/>
                  <a:ahLst/>
                  <a:cxnLst>
                    <a:cxn ang="0">
                      <a:pos x="0" y="1143"/>
                    </a:cxn>
                    <a:cxn ang="0">
                      <a:pos x="192" y="1077"/>
                    </a:cxn>
                    <a:cxn ang="0">
                      <a:pos x="465" y="981"/>
                    </a:cxn>
                    <a:cxn ang="0">
                      <a:pos x="594" y="684"/>
                    </a:cxn>
                    <a:cxn ang="0">
                      <a:pos x="618" y="423"/>
                    </a:cxn>
                    <a:cxn ang="0">
                      <a:pos x="636" y="201"/>
                    </a:cxn>
                    <a:cxn ang="0">
                      <a:pos x="753" y="39"/>
                    </a:cxn>
                    <a:cxn ang="0">
                      <a:pos x="945" y="0"/>
                    </a:cxn>
                  </a:cxnLst>
                  <a:rect l="0" t="0" r="r" b="b"/>
                  <a:pathLst>
                    <a:path w="945" h="1143">
                      <a:moveTo>
                        <a:pt x="0" y="1143"/>
                      </a:moveTo>
                      <a:cubicBezTo>
                        <a:pt x="54" y="1120"/>
                        <a:pt x="115" y="1104"/>
                        <a:pt x="192" y="1077"/>
                      </a:cubicBezTo>
                      <a:cubicBezTo>
                        <a:pt x="269" y="1050"/>
                        <a:pt x="398" y="1047"/>
                        <a:pt x="465" y="981"/>
                      </a:cubicBezTo>
                      <a:cubicBezTo>
                        <a:pt x="532" y="915"/>
                        <a:pt x="569" y="777"/>
                        <a:pt x="594" y="684"/>
                      </a:cubicBezTo>
                      <a:cubicBezTo>
                        <a:pt x="619" y="591"/>
                        <a:pt x="611" y="503"/>
                        <a:pt x="618" y="423"/>
                      </a:cubicBezTo>
                      <a:cubicBezTo>
                        <a:pt x="625" y="343"/>
                        <a:pt x="614" y="265"/>
                        <a:pt x="636" y="201"/>
                      </a:cubicBezTo>
                      <a:cubicBezTo>
                        <a:pt x="658" y="137"/>
                        <a:pt x="702" y="72"/>
                        <a:pt x="753" y="39"/>
                      </a:cubicBezTo>
                      <a:cubicBezTo>
                        <a:pt x="804" y="6"/>
                        <a:pt x="905" y="8"/>
                        <a:pt x="945" y="0"/>
                      </a:cubicBezTo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pt-BR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pt-BR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flipH="1">
                  <a:off x="4524" y="9651"/>
                  <a:ext cx="945" cy="1143"/>
                </a:xfrm>
                <a:custGeom>
                  <a:avLst/>
                  <a:gdLst/>
                  <a:ahLst/>
                  <a:cxnLst>
                    <a:cxn ang="0">
                      <a:pos x="0" y="1143"/>
                    </a:cxn>
                    <a:cxn ang="0">
                      <a:pos x="192" y="1077"/>
                    </a:cxn>
                    <a:cxn ang="0">
                      <a:pos x="465" y="981"/>
                    </a:cxn>
                    <a:cxn ang="0">
                      <a:pos x="594" y="684"/>
                    </a:cxn>
                    <a:cxn ang="0">
                      <a:pos x="618" y="423"/>
                    </a:cxn>
                    <a:cxn ang="0">
                      <a:pos x="636" y="201"/>
                    </a:cxn>
                    <a:cxn ang="0">
                      <a:pos x="753" y="39"/>
                    </a:cxn>
                    <a:cxn ang="0">
                      <a:pos x="945" y="0"/>
                    </a:cxn>
                  </a:cxnLst>
                  <a:rect l="0" t="0" r="r" b="b"/>
                  <a:pathLst>
                    <a:path w="945" h="1143">
                      <a:moveTo>
                        <a:pt x="0" y="1143"/>
                      </a:moveTo>
                      <a:cubicBezTo>
                        <a:pt x="54" y="1120"/>
                        <a:pt x="115" y="1104"/>
                        <a:pt x="192" y="1077"/>
                      </a:cubicBezTo>
                      <a:cubicBezTo>
                        <a:pt x="269" y="1050"/>
                        <a:pt x="398" y="1047"/>
                        <a:pt x="465" y="981"/>
                      </a:cubicBezTo>
                      <a:cubicBezTo>
                        <a:pt x="532" y="915"/>
                        <a:pt x="569" y="777"/>
                        <a:pt x="594" y="684"/>
                      </a:cubicBezTo>
                      <a:cubicBezTo>
                        <a:pt x="619" y="591"/>
                        <a:pt x="611" y="503"/>
                        <a:pt x="618" y="423"/>
                      </a:cubicBezTo>
                      <a:cubicBezTo>
                        <a:pt x="625" y="343"/>
                        <a:pt x="614" y="265"/>
                        <a:pt x="636" y="201"/>
                      </a:cubicBezTo>
                      <a:cubicBezTo>
                        <a:pt x="658" y="137"/>
                        <a:pt x="702" y="72"/>
                        <a:pt x="753" y="39"/>
                      </a:cubicBezTo>
                      <a:cubicBezTo>
                        <a:pt x="804" y="6"/>
                        <a:pt x="905" y="8"/>
                        <a:pt x="945" y="0"/>
                      </a:cubicBezTo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pt-BR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pt-BR"/>
                </a:p>
              </p:txBody>
            </p:sp>
            <p:sp>
              <p:nvSpPr>
                <p:cNvPr id="29" name="Oval 54"/>
                <p:cNvSpPr>
                  <a:spLocks noChangeAspect="1" noChangeArrowheads="1"/>
                </p:cNvSpPr>
                <p:nvPr/>
              </p:nvSpPr>
              <p:spPr bwMode="auto">
                <a:xfrm>
                  <a:off x="3558" y="10746"/>
                  <a:ext cx="1920" cy="66"/>
                </a:xfrm>
                <a:prstGeom prst="ellipse">
                  <a:avLst/>
                </a:prstGeom>
                <a:solidFill>
                  <a:srgbClr val="FFFFFF"/>
                </a:solidFill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pt-BR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pt-BR"/>
                </a:p>
              </p:txBody>
            </p:sp>
          </p:grpSp>
          <p:grpSp>
            <p:nvGrpSpPr>
              <p:cNvPr id="23" name="Group 55"/>
              <p:cNvGrpSpPr>
                <a:grpSpLocks noChangeAspect="1"/>
              </p:cNvGrpSpPr>
              <p:nvPr/>
            </p:nvGrpSpPr>
            <p:grpSpPr bwMode="auto">
              <a:xfrm rot="320763">
                <a:off x="8089" y="2185"/>
                <a:ext cx="1920" cy="1164"/>
                <a:chOff x="3558" y="9648"/>
                <a:chExt cx="1920" cy="1164"/>
              </a:xfrm>
            </p:grpSpPr>
            <p:sp>
              <p:nvSpPr>
                <p:cNvPr id="24" name="Freeform 56"/>
                <p:cNvSpPr>
                  <a:spLocks noChangeAspect="1"/>
                </p:cNvSpPr>
                <p:nvPr/>
              </p:nvSpPr>
              <p:spPr bwMode="auto">
                <a:xfrm>
                  <a:off x="3624" y="9648"/>
                  <a:ext cx="945" cy="1143"/>
                </a:xfrm>
                <a:custGeom>
                  <a:avLst/>
                  <a:gdLst/>
                  <a:ahLst/>
                  <a:cxnLst>
                    <a:cxn ang="0">
                      <a:pos x="0" y="1143"/>
                    </a:cxn>
                    <a:cxn ang="0">
                      <a:pos x="192" y="1077"/>
                    </a:cxn>
                    <a:cxn ang="0">
                      <a:pos x="465" y="981"/>
                    </a:cxn>
                    <a:cxn ang="0">
                      <a:pos x="594" y="684"/>
                    </a:cxn>
                    <a:cxn ang="0">
                      <a:pos x="618" y="423"/>
                    </a:cxn>
                    <a:cxn ang="0">
                      <a:pos x="636" y="201"/>
                    </a:cxn>
                    <a:cxn ang="0">
                      <a:pos x="753" y="39"/>
                    </a:cxn>
                    <a:cxn ang="0">
                      <a:pos x="945" y="0"/>
                    </a:cxn>
                  </a:cxnLst>
                  <a:rect l="0" t="0" r="r" b="b"/>
                  <a:pathLst>
                    <a:path w="945" h="1143">
                      <a:moveTo>
                        <a:pt x="0" y="1143"/>
                      </a:moveTo>
                      <a:cubicBezTo>
                        <a:pt x="54" y="1120"/>
                        <a:pt x="115" y="1104"/>
                        <a:pt x="192" y="1077"/>
                      </a:cubicBezTo>
                      <a:cubicBezTo>
                        <a:pt x="269" y="1050"/>
                        <a:pt x="398" y="1047"/>
                        <a:pt x="465" y="981"/>
                      </a:cubicBezTo>
                      <a:cubicBezTo>
                        <a:pt x="532" y="915"/>
                        <a:pt x="569" y="777"/>
                        <a:pt x="594" y="684"/>
                      </a:cubicBezTo>
                      <a:cubicBezTo>
                        <a:pt x="619" y="591"/>
                        <a:pt x="611" y="503"/>
                        <a:pt x="618" y="423"/>
                      </a:cubicBezTo>
                      <a:cubicBezTo>
                        <a:pt x="625" y="343"/>
                        <a:pt x="614" y="265"/>
                        <a:pt x="636" y="201"/>
                      </a:cubicBezTo>
                      <a:cubicBezTo>
                        <a:pt x="658" y="137"/>
                        <a:pt x="702" y="72"/>
                        <a:pt x="753" y="39"/>
                      </a:cubicBezTo>
                      <a:cubicBezTo>
                        <a:pt x="804" y="6"/>
                        <a:pt x="905" y="8"/>
                        <a:pt x="945" y="0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pt-BR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pt-BR"/>
                </a:p>
              </p:txBody>
            </p:sp>
            <p:sp>
              <p:nvSpPr>
                <p:cNvPr id="25" name="Freeform 57"/>
                <p:cNvSpPr>
                  <a:spLocks noChangeAspect="1"/>
                </p:cNvSpPr>
                <p:nvPr/>
              </p:nvSpPr>
              <p:spPr bwMode="auto">
                <a:xfrm flipH="1">
                  <a:off x="4524" y="9651"/>
                  <a:ext cx="945" cy="1143"/>
                </a:xfrm>
                <a:custGeom>
                  <a:avLst/>
                  <a:gdLst/>
                  <a:ahLst/>
                  <a:cxnLst>
                    <a:cxn ang="0">
                      <a:pos x="0" y="1143"/>
                    </a:cxn>
                    <a:cxn ang="0">
                      <a:pos x="192" y="1077"/>
                    </a:cxn>
                    <a:cxn ang="0">
                      <a:pos x="465" y="981"/>
                    </a:cxn>
                    <a:cxn ang="0">
                      <a:pos x="594" y="684"/>
                    </a:cxn>
                    <a:cxn ang="0">
                      <a:pos x="618" y="423"/>
                    </a:cxn>
                    <a:cxn ang="0">
                      <a:pos x="636" y="201"/>
                    </a:cxn>
                    <a:cxn ang="0">
                      <a:pos x="753" y="39"/>
                    </a:cxn>
                    <a:cxn ang="0">
                      <a:pos x="945" y="0"/>
                    </a:cxn>
                  </a:cxnLst>
                  <a:rect l="0" t="0" r="r" b="b"/>
                  <a:pathLst>
                    <a:path w="945" h="1143">
                      <a:moveTo>
                        <a:pt x="0" y="1143"/>
                      </a:moveTo>
                      <a:cubicBezTo>
                        <a:pt x="54" y="1120"/>
                        <a:pt x="115" y="1104"/>
                        <a:pt x="192" y="1077"/>
                      </a:cubicBezTo>
                      <a:cubicBezTo>
                        <a:pt x="269" y="1050"/>
                        <a:pt x="398" y="1047"/>
                        <a:pt x="465" y="981"/>
                      </a:cubicBezTo>
                      <a:cubicBezTo>
                        <a:pt x="532" y="915"/>
                        <a:pt x="569" y="777"/>
                        <a:pt x="594" y="684"/>
                      </a:cubicBezTo>
                      <a:cubicBezTo>
                        <a:pt x="619" y="591"/>
                        <a:pt x="611" y="503"/>
                        <a:pt x="618" y="423"/>
                      </a:cubicBezTo>
                      <a:cubicBezTo>
                        <a:pt x="625" y="343"/>
                        <a:pt x="614" y="265"/>
                        <a:pt x="636" y="201"/>
                      </a:cubicBezTo>
                      <a:cubicBezTo>
                        <a:pt x="658" y="137"/>
                        <a:pt x="702" y="72"/>
                        <a:pt x="753" y="39"/>
                      </a:cubicBezTo>
                      <a:cubicBezTo>
                        <a:pt x="804" y="6"/>
                        <a:pt x="905" y="8"/>
                        <a:pt x="945" y="0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pt-BR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pt-BR"/>
                </a:p>
              </p:txBody>
            </p:sp>
            <p:sp>
              <p:nvSpPr>
                <p:cNvPr id="26" name="Oval 58"/>
                <p:cNvSpPr>
                  <a:spLocks noChangeAspect="1" noChangeArrowheads="1"/>
                </p:cNvSpPr>
                <p:nvPr/>
              </p:nvSpPr>
              <p:spPr bwMode="auto">
                <a:xfrm>
                  <a:off x="3558" y="10746"/>
                  <a:ext cx="1920" cy="6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pt-BR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pt-BR"/>
                </a:p>
              </p:txBody>
            </p:sp>
          </p:grpSp>
        </p:grpSp>
        <p:grpSp>
          <p:nvGrpSpPr>
            <p:cNvPr id="15" name="Group 59"/>
            <p:cNvGrpSpPr>
              <a:grpSpLocks noChangeAspect="1"/>
            </p:cNvGrpSpPr>
            <p:nvPr/>
          </p:nvGrpSpPr>
          <p:grpSpPr bwMode="auto">
            <a:xfrm rot="2538990">
              <a:off x="7888" y="2080"/>
              <a:ext cx="1920" cy="1164"/>
              <a:chOff x="3558" y="9648"/>
              <a:chExt cx="1920" cy="1164"/>
            </a:xfrm>
          </p:grpSpPr>
          <p:sp>
            <p:nvSpPr>
              <p:cNvPr id="16" name="Freeform 60"/>
              <p:cNvSpPr>
                <a:spLocks noChangeAspect="1"/>
              </p:cNvSpPr>
              <p:nvPr/>
            </p:nvSpPr>
            <p:spPr bwMode="auto">
              <a:xfrm>
                <a:off x="3624" y="9648"/>
                <a:ext cx="945" cy="1143"/>
              </a:xfrm>
              <a:custGeom>
                <a:avLst/>
                <a:gdLst/>
                <a:ahLst/>
                <a:cxnLst>
                  <a:cxn ang="0">
                    <a:pos x="0" y="1143"/>
                  </a:cxn>
                  <a:cxn ang="0">
                    <a:pos x="192" y="1077"/>
                  </a:cxn>
                  <a:cxn ang="0">
                    <a:pos x="465" y="981"/>
                  </a:cxn>
                  <a:cxn ang="0">
                    <a:pos x="594" y="684"/>
                  </a:cxn>
                  <a:cxn ang="0">
                    <a:pos x="618" y="423"/>
                  </a:cxn>
                  <a:cxn ang="0">
                    <a:pos x="636" y="201"/>
                  </a:cxn>
                  <a:cxn ang="0">
                    <a:pos x="753" y="39"/>
                  </a:cxn>
                  <a:cxn ang="0">
                    <a:pos x="945" y="0"/>
                  </a:cxn>
                </a:cxnLst>
                <a:rect l="0" t="0" r="r" b="b"/>
                <a:pathLst>
                  <a:path w="945" h="1143">
                    <a:moveTo>
                      <a:pt x="0" y="1143"/>
                    </a:moveTo>
                    <a:cubicBezTo>
                      <a:pt x="54" y="1120"/>
                      <a:pt x="115" y="1104"/>
                      <a:pt x="192" y="1077"/>
                    </a:cubicBezTo>
                    <a:cubicBezTo>
                      <a:pt x="269" y="1050"/>
                      <a:pt x="398" y="1047"/>
                      <a:pt x="465" y="981"/>
                    </a:cubicBezTo>
                    <a:cubicBezTo>
                      <a:pt x="532" y="915"/>
                      <a:pt x="569" y="777"/>
                      <a:pt x="594" y="684"/>
                    </a:cubicBezTo>
                    <a:cubicBezTo>
                      <a:pt x="619" y="591"/>
                      <a:pt x="611" y="503"/>
                      <a:pt x="618" y="423"/>
                    </a:cubicBezTo>
                    <a:cubicBezTo>
                      <a:pt x="625" y="343"/>
                      <a:pt x="614" y="265"/>
                      <a:pt x="636" y="201"/>
                    </a:cubicBezTo>
                    <a:cubicBezTo>
                      <a:pt x="658" y="137"/>
                      <a:pt x="702" y="72"/>
                      <a:pt x="753" y="39"/>
                    </a:cubicBezTo>
                    <a:cubicBezTo>
                      <a:pt x="804" y="6"/>
                      <a:pt x="905" y="8"/>
                      <a:pt x="945" y="0"/>
                    </a:cubicBezTo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>
                <a:defPPr>
                  <a:defRPr lang="pt-BR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pt-BR"/>
              </a:p>
            </p:txBody>
          </p:sp>
          <p:sp>
            <p:nvSpPr>
              <p:cNvPr id="17" name="Freeform 61"/>
              <p:cNvSpPr>
                <a:spLocks noChangeAspect="1"/>
              </p:cNvSpPr>
              <p:nvPr/>
            </p:nvSpPr>
            <p:spPr bwMode="auto">
              <a:xfrm flipH="1">
                <a:off x="4524" y="9651"/>
                <a:ext cx="945" cy="1143"/>
              </a:xfrm>
              <a:custGeom>
                <a:avLst/>
                <a:gdLst/>
                <a:ahLst/>
                <a:cxnLst>
                  <a:cxn ang="0">
                    <a:pos x="0" y="1143"/>
                  </a:cxn>
                  <a:cxn ang="0">
                    <a:pos x="192" y="1077"/>
                  </a:cxn>
                  <a:cxn ang="0">
                    <a:pos x="465" y="981"/>
                  </a:cxn>
                  <a:cxn ang="0">
                    <a:pos x="594" y="684"/>
                  </a:cxn>
                  <a:cxn ang="0">
                    <a:pos x="618" y="423"/>
                  </a:cxn>
                  <a:cxn ang="0">
                    <a:pos x="636" y="201"/>
                  </a:cxn>
                  <a:cxn ang="0">
                    <a:pos x="753" y="39"/>
                  </a:cxn>
                  <a:cxn ang="0">
                    <a:pos x="945" y="0"/>
                  </a:cxn>
                </a:cxnLst>
                <a:rect l="0" t="0" r="r" b="b"/>
                <a:pathLst>
                  <a:path w="945" h="1143">
                    <a:moveTo>
                      <a:pt x="0" y="1143"/>
                    </a:moveTo>
                    <a:cubicBezTo>
                      <a:pt x="54" y="1120"/>
                      <a:pt x="115" y="1104"/>
                      <a:pt x="192" y="1077"/>
                    </a:cubicBezTo>
                    <a:cubicBezTo>
                      <a:pt x="269" y="1050"/>
                      <a:pt x="398" y="1047"/>
                      <a:pt x="465" y="981"/>
                    </a:cubicBezTo>
                    <a:cubicBezTo>
                      <a:pt x="532" y="915"/>
                      <a:pt x="569" y="777"/>
                      <a:pt x="594" y="684"/>
                    </a:cubicBezTo>
                    <a:cubicBezTo>
                      <a:pt x="619" y="591"/>
                      <a:pt x="611" y="503"/>
                      <a:pt x="618" y="423"/>
                    </a:cubicBezTo>
                    <a:cubicBezTo>
                      <a:pt x="625" y="343"/>
                      <a:pt x="614" y="265"/>
                      <a:pt x="636" y="201"/>
                    </a:cubicBezTo>
                    <a:cubicBezTo>
                      <a:pt x="658" y="137"/>
                      <a:pt x="702" y="72"/>
                      <a:pt x="753" y="39"/>
                    </a:cubicBezTo>
                    <a:cubicBezTo>
                      <a:pt x="804" y="6"/>
                      <a:pt x="905" y="8"/>
                      <a:pt x="945" y="0"/>
                    </a:cubicBezTo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>
                <a:defPPr>
                  <a:defRPr lang="pt-BR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pt-BR"/>
              </a:p>
            </p:txBody>
          </p:sp>
          <p:sp>
            <p:nvSpPr>
              <p:cNvPr id="18" name="Oval 62"/>
              <p:cNvSpPr>
                <a:spLocks noChangeAspect="1" noChangeArrowheads="1"/>
              </p:cNvSpPr>
              <p:nvPr/>
            </p:nvSpPr>
            <p:spPr bwMode="auto">
              <a:xfrm>
                <a:off x="3558" y="10746"/>
                <a:ext cx="1920" cy="66"/>
              </a:xfrm>
              <a:prstGeom prst="ellipse">
                <a:avLst/>
              </a:prstGeom>
              <a:solidFill>
                <a:srgbClr val="FFFFFF"/>
              </a:solidFill>
              <a:ln w="952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>
                <a:defPPr>
                  <a:defRPr lang="pt-BR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pt-BR"/>
              </a:p>
            </p:txBody>
          </p:sp>
        </p:grpSp>
      </p:grpSp>
      <p:sp>
        <p:nvSpPr>
          <p:cNvPr id="39" name="CaixaDeTexto 38"/>
          <p:cNvSpPr txBox="1"/>
          <p:nvPr/>
        </p:nvSpPr>
        <p:spPr>
          <a:xfrm>
            <a:off x="3643306" y="6000768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SOM BAIXO ou SOM GRAVE – mesmo tocando forte</a:t>
            </a:r>
            <a:endParaRPr lang="pt-BR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5000628" y="2571744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SOM ALTO ou AGUDO</a:t>
            </a:r>
            <a:endParaRPr lang="pt-BR" dirty="0"/>
          </a:p>
        </p:txBody>
      </p:sp>
      <p:sp>
        <p:nvSpPr>
          <p:cNvPr id="41" name="CaixaDeTexto 40"/>
          <p:cNvSpPr txBox="1"/>
          <p:nvPr/>
        </p:nvSpPr>
        <p:spPr>
          <a:xfrm>
            <a:off x="4357686" y="714356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i="1" dirty="0" smtClean="0"/>
              <a:t>7. ALTURA do SOM</a:t>
            </a:r>
            <a:endParaRPr lang="pt-BR" sz="3600" b="1" i="1" dirty="0"/>
          </a:p>
        </p:txBody>
      </p:sp>
      <p:sp>
        <p:nvSpPr>
          <p:cNvPr id="42" name="Espaço Reservado para Número de Slide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B9F3-6D87-45E8-9133-A5924A8C81ED}" type="slidenum">
              <a:rPr lang="pt-BR" smtClean="0"/>
              <a:pPr/>
              <a:t>23</a:t>
            </a:fld>
            <a:endParaRPr lang="pt-BR"/>
          </a:p>
        </p:txBody>
      </p:sp>
      <p:sp>
        <p:nvSpPr>
          <p:cNvPr id="43" name="Espaço Reservado para Rodapé 4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rgaminho horizontal 10"/>
          <p:cNvSpPr/>
          <p:nvPr/>
        </p:nvSpPr>
        <p:spPr>
          <a:xfrm>
            <a:off x="357158" y="785794"/>
            <a:ext cx="8215370" cy="4714908"/>
          </a:xfrm>
          <a:prstGeom prst="horizontalScroll">
            <a:avLst/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Forma livre 1"/>
          <p:cNvSpPr/>
          <p:nvPr/>
        </p:nvSpPr>
        <p:spPr bwMode="auto">
          <a:xfrm>
            <a:off x="1000100" y="2000240"/>
            <a:ext cx="7215238" cy="953068"/>
          </a:xfrm>
          <a:custGeom>
            <a:avLst/>
            <a:gdLst>
              <a:gd name="connsiteX0" fmla="*/ 0 w 6660108"/>
              <a:gd name="connsiteY0" fmla="*/ 848436 h 953068"/>
              <a:gd name="connsiteX1" fmla="*/ 1337481 w 6660108"/>
              <a:gd name="connsiteY1" fmla="*/ 821140 h 953068"/>
              <a:gd name="connsiteX2" fmla="*/ 2129051 w 6660108"/>
              <a:gd name="connsiteY2" fmla="*/ 643719 h 953068"/>
              <a:gd name="connsiteX3" fmla="*/ 2906973 w 6660108"/>
              <a:gd name="connsiteY3" fmla="*/ 875731 h 953068"/>
              <a:gd name="connsiteX4" fmla="*/ 4080681 w 6660108"/>
              <a:gd name="connsiteY4" fmla="*/ 179696 h 953068"/>
              <a:gd name="connsiteX5" fmla="*/ 4749421 w 6660108"/>
              <a:gd name="connsiteY5" fmla="*/ 29570 h 953068"/>
              <a:gd name="connsiteX6" fmla="*/ 5691117 w 6660108"/>
              <a:gd name="connsiteY6" fmla="*/ 357116 h 953068"/>
              <a:gd name="connsiteX7" fmla="*/ 6660108 w 6660108"/>
              <a:gd name="connsiteY7" fmla="*/ 425355 h 953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60108" h="953068">
                <a:moveTo>
                  <a:pt x="0" y="848436"/>
                </a:moveTo>
                <a:cubicBezTo>
                  <a:pt x="491319" y="851847"/>
                  <a:pt x="982639" y="855259"/>
                  <a:pt x="1337481" y="821140"/>
                </a:cubicBezTo>
                <a:cubicBezTo>
                  <a:pt x="1692323" y="787021"/>
                  <a:pt x="1867469" y="634620"/>
                  <a:pt x="2129051" y="643719"/>
                </a:cubicBezTo>
                <a:cubicBezTo>
                  <a:pt x="2390633" y="652818"/>
                  <a:pt x="2581701" y="953068"/>
                  <a:pt x="2906973" y="875731"/>
                </a:cubicBezTo>
                <a:cubicBezTo>
                  <a:pt x="3232245" y="798394"/>
                  <a:pt x="3773606" y="320723"/>
                  <a:pt x="4080681" y="179696"/>
                </a:cubicBezTo>
                <a:cubicBezTo>
                  <a:pt x="4387756" y="38669"/>
                  <a:pt x="4481015" y="0"/>
                  <a:pt x="4749421" y="29570"/>
                </a:cubicBezTo>
                <a:cubicBezTo>
                  <a:pt x="5017827" y="59140"/>
                  <a:pt x="5372669" y="291152"/>
                  <a:pt x="5691117" y="357116"/>
                </a:cubicBezTo>
                <a:cubicBezTo>
                  <a:pt x="6009565" y="423080"/>
                  <a:pt x="6660108" y="425355"/>
                  <a:pt x="6660108" y="425355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2786050" y="357166"/>
            <a:ext cx="24618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3600" b="1" i="1" dirty="0" smtClean="0">
                <a:latin typeface="+mj-lt"/>
                <a:ea typeface="Calibri" pitchFamily="34" charset="0"/>
                <a:cs typeface="Times New Roman" pitchFamily="18" charset="0"/>
              </a:rPr>
              <a:t>8</a:t>
            </a:r>
            <a:r>
              <a:rPr kumimoji="0" lang="pt-BR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 MELODIA</a:t>
            </a:r>
            <a:endParaRPr kumimoji="0" lang="pt-BR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457200"/>
            <a:ext cx="184731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785786" y="3286124"/>
            <a:ext cx="785818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t-BR" sz="3200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</a:t>
            </a:r>
            <a:r>
              <a:rPr lang="pt-BR" sz="3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t-BR" sz="3200" b="1" i="1" dirty="0" smtClean="0">
                <a:ea typeface="Calibri" pitchFamily="34" charset="0"/>
                <a:cs typeface="Times New Roman" pitchFamily="18" charset="0"/>
              </a:rPr>
              <a:t>–</a:t>
            </a:r>
            <a:r>
              <a:rPr lang="pt-BR" sz="3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t-BR" sz="3200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</a:t>
            </a:r>
            <a:r>
              <a:rPr lang="pt-BR" sz="3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-   </a:t>
            </a:r>
            <a:r>
              <a:rPr lang="pt-BR" sz="3200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lang="pt-BR" sz="3200" b="1" i="1" dirty="0" err="1" smtClean="0">
                <a:ea typeface="Calibri" pitchFamily="34" charset="0"/>
                <a:cs typeface="Times New Roman" pitchFamily="18" charset="0"/>
              </a:rPr>
              <a:t>é</a:t>
            </a:r>
            <a:r>
              <a:rPr lang="pt-BR" sz="3200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ns</a:t>
            </a:r>
            <a:r>
              <a:rPr lang="pt-BR" sz="3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a               </a:t>
            </a:r>
            <a:r>
              <a:rPr lang="pt-BR" sz="3200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vo</a:t>
            </a:r>
            <a:r>
              <a:rPr lang="pt-BR" sz="3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-     </a:t>
            </a:r>
            <a:r>
              <a:rPr lang="pt-BR" sz="3200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cê</a:t>
            </a: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pt-B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B9F3-6D87-45E8-9133-A5924A8C81ED}" type="slidenum">
              <a:rPr lang="pt-BR" smtClean="0"/>
              <a:pPr/>
              <a:t>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Elipse 102"/>
          <p:cNvSpPr/>
          <p:nvPr/>
        </p:nvSpPr>
        <p:spPr>
          <a:xfrm>
            <a:off x="857224" y="3786190"/>
            <a:ext cx="4500594" cy="30718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928794" y="928670"/>
            <a:ext cx="4873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i="1" dirty="0" smtClean="0"/>
              <a:t>9. Os NOMES das NOTAS</a:t>
            </a:r>
            <a:endParaRPr lang="pt-BR" sz="3600" b="1" i="1" dirty="0"/>
          </a:p>
        </p:txBody>
      </p:sp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1928794" y="2000240"/>
            <a:ext cx="5857916" cy="785818"/>
            <a:chOff x="1140" y="2938"/>
            <a:chExt cx="6659" cy="990"/>
          </a:xfrm>
        </p:grpSpPr>
        <p:sp>
          <p:nvSpPr>
            <p:cNvPr id="2051" name="Oval 3"/>
            <p:cNvSpPr>
              <a:spLocks noChangeArrowheads="1"/>
            </p:cNvSpPr>
            <p:nvPr/>
          </p:nvSpPr>
          <p:spPr bwMode="auto">
            <a:xfrm>
              <a:off x="2757" y="2938"/>
              <a:ext cx="1617" cy="99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2" name="Oval 4"/>
            <p:cNvSpPr>
              <a:spLocks noChangeArrowheads="1"/>
            </p:cNvSpPr>
            <p:nvPr/>
          </p:nvSpPr>
          <p:spPr bwMode="auto">
            <a:xfrm>
              <a:off x="4372" y="2938"/>
              <a:ext cx="1617" cy="99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3" name="Oval 5"/>
            <p:cNvSpPr>
              <a:spLocks noChangeArrowheads="1"/>
            </p:cNvSpPr>
            <p:nvPr/>
          </p:nvSpPr>
          <p:spPr bwMode="auto">
            <a:xfrm>
              <a:off x="5971" y="2938"/>
              <a:ext cx="1617" cy="99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4" name="Oval 6"/>
            <p:cNvSpPr>
              <a:spLocks noChangeArrowheads="1"/>
            </p:cNvSpPr>
            <p:nvPr/>
          </p:nvSpPr>
          <p:spPr bwMode="auto">
            <a:xfrm>
              <a:off x="1140" y="2938"/>
              <a:ext cx="1617" cy="99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grpSp>
          <p:nvGrpSpPr>
            <p:cNvPr id="2055" name="Group 7"/>
            <p:cNvGrpSpPr>
              <a:grpSpLocks noChangeAspect="1"/>
            </p:cNvGrpSpPr>
            <p:nvPr/>
          </p:nvGrpSpPr>
          <p:grpSpPr bwMode="auto">
            <a:xfrm>
              <a:off x="1140" y="3090"/>
              <a:ext cx="6659" cy="638"/>
              <a:chOff x="1200" y="1488"/>
              <a:chExt cx="9474" cy="873"/>
            </a:xfrm>
          </p:grpSpPr>
          <p:grpSp>
            <p:nvGrpSpPr>
              <p:cNvPr id="2056" name="Group 8"/>
              <p:cNvGrpSpPr>
                <a:grpSpLocks noChangeAspect="1"/>
              </p:cNvGrpSpPr>
              <p:nvPr/>
            </p:nvGrpSpPr>
            <p:grpSpPr bwMode="auto">
              <a:xfrm>
                <a:off x="1200" y="1488"/>
                <a:ext cx="9176" cy="873"/>
                <a:chOff x="1200" y="1488"/>
                <a:chExt cx="9176" cy="873"/>
              </a:xfrm>
            </p:grpSpPr>
            <p:grpSp>
              <p:nvGrpSpPr>
                <p:cNvPr id="2057" name="Group 9"/>
                <p:cNvGrpSpPr>
                  <a:grpSpLocks noChangeAspect="1"/>
                </p:cNvGrpSpPr>
                <p:nvPr/>
              </p:nvGrpSpPr>
              <p:grpSpPr bwMode="auto">
                <a:xfrm>
                  <a:off x="1200" y="1488"/>
                  <a:ext cx="4598" cy="873"/>
                  <a:chOff x="1998" y="1656"/>
                  <a:chExt cx="7072" cy="1341"/>
                </a:xfrm>
              </p:grpSpPr>
              <p:grpSp>
                <p:nvGrpSpPr>
                  <p:cNvPr id="2058" name="Group 1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98" y="1656"/>
                    <a:ext cx="3538" cy="1341"/>
                    <a:chOff x="1539" y="10203"/>
                    <a:chExt cx="5529" cy="4264"/>
                  </a:xfrm>
                </p:grpSpPr>
                <p:grpSp>
                  <p:nvGrpSpPr>
                    <p:cNvPr id="2059" name="Group 1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539" y="10203"/>
                      <a:ext cx="5529" cy="4264"/>
                      <a:chOff x="1539" y="10203"/>
                      <a:chExt cx="5529" cy="4264"/>
                    </a:xfrm>
                  </p:grpSpPr>
                  <p:sp>
                    <p:nvSpPr>
                      <p:cNvPr id="2060" name="Rectangle 1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6270" y="10203"/>
                        <a:ext cx="798" cy="426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2061" name="Rectangle 1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5472" y="10203"/>
                        <a:ext cx="798" cy="426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2062" name="Rectangle 1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280" y="10203"/>
                        <a:ext cx="798" cy="426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2063" name="Rectangle 1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078" y="10203"/>
                        <a:ext cx="798" cy="426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2064" name="Rectangle 1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539" y="10203"/>
                        <a:ext cx="798" cy="426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2065" name="Rectangle 1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876" y="10203"/>
                        <a:ext cx="798" cy="426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2066" name="Rectangle 1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674" y="10203"/>
                        <a:ext cx="798" cy="426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pt-BR"/>
                      </a:p>
                    </p:txBody>
                  </p:sp>
                </p:grpSp>
                <p:grpSp>
                  <p:nvGrpSpPr>
                    <p:cNvPr id="2067" name="Group 1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138" y="10203"/>
                      <a:ext cx="4332" cy="2859"/>
                      <a:chOff x="2166" y="10203"/>
                      <a:chExt cx="4332" cy="2859"/>
                    </a:xfrm>
                  </p:grpSpPr>
                  <p:sp>
                    <p:nvSpPr>
                      <p:cNvPr id="2068" name="Rectangle 2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6099" y="10203"/>
                        <a:ext cx="399" cy="2859"/>
                      </a:xfrm>
                      <a:prstGeom prst="rect">
                        <a:avLst/>
                      </a:prstGeom>
                      <a:solidFill>
                        <a:srgbClr val="292929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2069" name="Rectangle 2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166" y="10203"/>
                        <a:ext cx="399" cy="2859"/>
                      </a:xfrm>
                      <a:prstGeom prst="rect">
                        <a:avLst/>
                      </a:prstGeom>
                      <a:solidFill>
                        <a:srgbClr val="292929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2070" name="Rectangle 2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907" y="10203"/>
                        <a:ext cx="399" cy="2859"/>
                      </a:xfrm>
                      <a:prstGeom prst="rect">
                        <a:avLst/>
                      </a:prstGeom>
                      <a:solidFill>
                        <a:srgbClr val="292929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2071" name="Rectangle 2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503" y="10203"/>
                        <a:ext cx="399" cy="2859"/>
                      </a:xfrm>
                      <a:prstGeom prst="rect">
                        <a:avLst/>
                      </a:prstGeom>
                      <a:solidFill>
                        <a:srgbClr val="292929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2072" name="Rectangle 2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5301" y="10203"/>
                        <a:ext cx="399" cy="2859"/>
                      </a:xfrm>
                      <a:prstGeom prst="rect">
                        <a:avLst/>
                      </a:prstGeom>
                      <a:solidFill>
                        <a:srgbClr val="292929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pt-BR"/>
                      </a:p>
                    </p:txBody>
                  </p:sp>
                </p:grpSp>
              </p:grpSp>
              <p:grpSp>
                <p:nvGrpSpPr>
                  <p:cNvPr id="2073" name="Group 2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532" y="1656"/>
                    <a:ext cx="3538" cy="1341"/>
                    <a:chOff x="1539" y="10203"/>
                    <a:chExt cx="5529" cy="4264"/>
                  </a:xfrm>
                </p:grpSpPr>
                <p:grpSp>
                  <p:nvGrpSpPr>
                    <p:cNvPr id="2074" name="Group 2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539" y="10203"/>
                      <a:ext cx="5529" cy="4264"/>
                      <a:chOff x="1539" y="10203"/>
                      <a:chExt cx="5529" cy="4264"/>
                    </a:xfrm>
                  </p:grpSpPr>
                  <p:sp>
                    <p:nvSpPr>
                      <p:cNvPr id="2075" name="Rectangle 2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6270" y="10203"/>
                        <a:ext cx="798" cy="426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2076" name="Rectangle 2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5472" y="10203"/>
                        <a:ext cx="798" cy="426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2077" name="Rectangle 2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280" y="10203"/>
                        <a:ext cx="798" cy="426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2078" name="Rectangle 3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078" y="10203"/>
                        <a:ext cx="798" cy="426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2079" name="Rectangle 3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539" y="10203"/>
                        <a:ext cx="798" cy="426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2080" name="Rectangle 3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876" y="10203"/>
                        <a:ext cx="798" cy="426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2081" name="Rectangle 3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674" y="10203"/>
                        <a:ext cx="798" cy="426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pt-BR"/>
                      </a:p>
                    </p:txBody>
                  </p:sp>
                </p:grpSp>
                <p:grpSp>
                  <p:nvGrpSpPr>
                    <p:cNvPr id="2082" name="Group 3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138" y="10203"/>
                      <a:ext cx="4332" cy="2859"/>
                      <a:chOff x="2166" y="10203"/>
                      <a:chExt cx="4332" cy="2859"/>
                    </a:xfrm>
                  </p:grpSpPr>
                  <p:sp>
                    <p:nvSpPr>
                      <p:cNvPr id="2083" name="Rectangle 3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6099" y="10203"/>
                        <a:ext cx="399" cy="2859"/>
                      </a:xfrm>
                      <a:prstGeom prst="rect">
                        <a:avLst/>
                      </a:prstGeom>
                      <a:solidFill>
                        <a:srgbClr val="292929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2084" name="Rectangle 3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166" y="10203"/>
                        <a:ext cx="399" cy="2859"/>
                      </a:xfrm>
                      <a:prstGeom prst="rect">
                        <a:avLst/>
                      </a:prstGeom>
                      <a:solidFill>
                        <a:srgbClr val="292929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2085" name="Rectangle 3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907" y="10203"/>
                        <a:ext cx="399" cy="2859"/>
                      </a:xfrm>
                      <a:prstGeom prst="rect">
                        <a:avLst/>
                      </a:prstGeom>
                      <a:solidFill>
                        <a:srgbClr val="292929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2086" name="Rectangle 3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503" y="10203"/>
                        <a:ext cx="399" cy="2859"/>
                      </a:xfrm>
                      <a:prstGeom prst="rect">
                        <a:avLst/>
                      </a:prstGeom>
                      <a:solidFill>
                        <a:srgbClr val="292929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2087" name="Rectangle 3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5301" y="10203"/>
                        <a:ext cx="399" cy="2859"/>
                      </a:xfrm>
                      <a:prstGeom prst="rect">
                        <a:avLst/>
                      </a:prstGeom>
                      <a:solidFill>
                        <a:srgbClr val="292929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pt-BR"/>
                      </a:p>
                    </p:txBody>
                  </p:sp>
                </p:grpSp>
              </p:grpSp>
            </p:grpSp>
            <p:grpSp>
              <p:nvGrpSpPr>
                <p:cNvPr id="2088" name="Group 40"/>
                <p:cNvGrpSpPr>
                  <a:grpSpLocks noChangeAspect="1"/>
                </p:cNvGrpSpPr>
                <p:nvPr/>
              </p:nvGrpSpPr>
              <p:grpSpPr bwMode="auto">
                <a:xfrm>
                  <a:off x="5778" y="1488"/>
                  <a:ext cx="4598" cy="873"/>
                  <a:chOff x="1998" y="1656"/>
                  <a:chExt cx="7072" cy="1341"/>
                </a:xfrm>
              </p:grpSpPr>
              <p:grpSp>
                <p:nvGrpSpPr>
                  <p:cNvPr id="2089" name="Group 4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98" y="1656"/>
                    <a:ext cx="3538" cy="1341"/>
                    <a:chOff x="1539" y="10203"/>
                    <a:chExt cx="5529" cy="4264"/>
                  </a:xfrm>
                </p:grpSpPr>
                <p:grpSp>
                  <p:nvGrpSpPr>
                    <p:cNvPr id="2090" name="Group 4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539" y="10203"/>
                      <a:ext cx="5529" cy="4264"/>
                      <a:chOff x="1539" y="10203"/>
                      <a:chExt cx="5529" cy="4264"/>
                    </a:xfrm>
                  </p:grpSpPr>
                  <p:sp>
                    <p:nvSpPr>
                      <p:cNvPr id="2091" name="Rectangle 4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6270" y="10203"/>
                        <a:ext cx="798" cy="426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2092" name="Rectangle 4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5472" y="10203"/>
                        <a:ext cx="798" cy="426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2093" name="Rectangle 4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280" y="10203"/>
                        <a:ext cx="798" cy="426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2094" name="Rectangle 4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078" y="10203"/>
                        <a:ext cx="798" cy="426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2095" name="Rectangle 4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539" y="10203"/>
                        <a:ext cx="798" cy="426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2096" name="Rectangle 4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876" y="10203"/>
                        <a:ext cx="798" cy="426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2097" name="Rectangle 4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674" y="10203"/>
                        <a:ext cx="798" cy="426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pt-BR"/>
                      </a:p>
                    </p:txBody>
                  </p:sp>
                </p:grpSp>
                <p:grpSp>
                  <p:nvGrpSpPr>
                    <p:cNvPr id="2098" name="Group 5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138" y="10203"/>
                      <a:ext cx="4332" cy="2859"/>
                      <a:chOff x="2166" y="10203"/>
                      <a:chExt cx="4332" cy="2859"/>
                    </a:xfrm>
                  </p:grpSpPr>
                  <p:sp>
                    <p:nvSpPr>
                      <p:cNvPr id="2099" name="Rectangle 5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6099" y="10203"/>
                        <a:ext cx="399" cy="2859"/>
                      </a:xfrm>
                      <a:prstGeom prst="rect">
                        <a:avLst/>
                      </a:prstGeom>
                      <a:solidFill>
                        <a:srgbClr val="292929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2100" name="Rectangle 5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166" y="10203"/>
                        <a:ext cx="399" cy="2859"/>
                      </a:xfrm>
                      <a:prstGeom prst="rect">
                        <a:avLst/>
                      </a:prstGeom>
                      <a:solidFill>
                        <a:srgbClr val="292929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2101" name="Rectangle 5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907" y="10203"/>
                        <a:ext cx="399" cy="2859"/>
                      </a:xfrm>
                      <a:prstGeom prst="rect">
                        <a:avLst/>
                      </a:prstGeom>
                      <a:solidFill>
                        <a:srgbClr val="292929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2102" name="Rectangle 5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503" y="10203"/>
                        <a:ext cx="399" cy="2859"/>
                      </a:xfrm>
                      <a:prstGeom prst="rect">
                        <a:avLst/>
                      </a:prstGeom>
                      <a:solidFill>
                        <a:srgbClr val="292929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2103" name="Rectangle 5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5301" y="10203"/>
                        <a:ext cx="399" cy="2859"/>
                      </a:xfrm>
                      <a:prstGeom prst="rect">
                        <a:avLst/>
                      </a:prstGeom>
                      <a:solidFill>
                        <a:srgbClr val="292929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pt-BR"/>
                      </a:p>
                    </p:txBody>
                  </p:sp>
                </p:grpSp>
              </p:grpSp>
              <p:grpSp>
                <p:nvGrpSpPr>
                  <p:cNvPr id="2104" name="Group 5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532" y="1656"/>
                    <a:ext cx="3538" cy="1341"/>
                    <a:chOff x="1539" y="10203"/>
                    <a:chExt cx="5529" cy="4264"/>
                  </a:xfrm>
                </p:grpSpPr>
                <p:grpSp>
                  <p:nvGrpSpPr>
                    <p:cNvPr id="2105" name="Group 5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539" y="10203"/>
                      <a:ext cx="5529" cy="4264"/>
                      <a:chOff x="1539" y="10203"/>
                      <a:chExt cx="5529" cy="4264"/>
                    </a:xfrm>
                  </p:grpSpPr>
                  <p:sp>
                    <p:nvSpPr>
                      <p:cNvPr id="2106" name="Rectangle 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6270" y="10203"/>
                        <a:ext cx="798" cy="426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2107" name="Rectangle 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5472" y="10203"/>
                        <a:ext cx="798" cy="426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2108" name="Rectangle 6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280" y="10203"/>
                        <a:ext cx="798" cy="426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2109" name="Rectangle 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078" y="10203"/>
                        <a:ext cx="798" cy="426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2110" name="Rectangle 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539" y="10203"/>
                        <a:ext cx="798" cy="426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2111" name="Rectangle 6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876" y="10203"/>
                        <a:ext cx="798" cy="426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2112" name="Rectangle 6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674" y="10203"/>
                        <a:ext cx="798" cy="426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pt-BR"/>
                      </a:p>
                    </p:txBody>
                  </p:sp>
                </p:grpSp>
                <p:grpSp>
                  <p:nvGrpSpPr>
                    <p:cNvPr id="2113" name="Group 6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138" y="10203"/>
                      <a:ext cx="4332" cy="2859"/>
                      <a:chOff x="2166" y="10203"/>
                      <a:chExt cx="4332" cy="2859"/>
                    </a:xfrm>
                  </p:grpSpPr>
                  <p:sp>
                    <p:nvSpPr>
                      <p:cNvPr id="2114" name="Rectangle 6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6099" y="10203"/>
                        <a:ext cx="399" cy="2859"/>
                      </a:xfrm>
                      <a:prstGeom prst="rect">
                        <a:avLst/>
                      </a:prstGeom>
                      <a:solidFill>
                        <a:srgbClr val="292929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2115" name="Rectangle 6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166" y="10203"/>
                        <a:ext cx="399" cy="2859"/>
                      </a:xfrm>
                      <a:prstGeom prst="rect">
                        <a:avLst/>
                      </a:prstGeom>
                      <a:solidFill>
                        <a:srgbClr val="292929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2116" name="Rectangle 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907" y="10203"/>
                        <a:ext cx="399" cy="2859"/>
                      </a:xfrm>
                      <a:prstGeom prst="rect">
                        <a:avLst/>
                      </a:prstGeom>
                      <a:solidFill>
                        <a:srgbClr val="292929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2117" name="Rectangle 6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503" y="10203"/>
                        <a:ext cx="399" cy="2859"/>
                      </a:xfrm>
                      <a:prstGeom prst="rect">
                        <a:avLst/>
                      </a:prstGeom>
                      <a:solidFill>
                        <a:srgbClr val="292929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2118" name="Rectangle 7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5301" y="10203"/>
                        <a:ext cx="399" cy="2859"/>
                      </a:xfrm>
                      <a:prstGeom prst="rect">
                        <a:avLst/>
                      </a:prstGeom>
                      <a:solidFill>
                        <a:srgbClr val="292929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pt-BR"/>
                      </a:p>
                    </p:txBody>
                  </p:sp>
                </p:grpSp>
              </p:grpSp>
            </p:grpSp>
          </p:grpSp>
          <p:sp>
            <p:nvSpPr>
              <p:cNvPr id="2119" name="Rectangle 71"/>
              <p:cNvSpPr>
                <a:spLocks noChangeAspect="1" noChangeArrowheads="1"/>
              </p:cNvSpPr>
              <p:nvPr/>
            </p:nvSpPr>
            <p:spPr bwMode="auto">
              <a:xfrm>
                <a:off x="10374" y="1488"/>
                <a:ext cx="300" cy="87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</p:grpSp>
      <p:grpSp>
        <p:nvGrpSpPr>
          <p:cNvPr id="2120" name="Group 72"/>
          <p:cNvGrpSpPr>
            <a:grpSpLocks/>
          </p:cNvGrpSpPr>
          <p:nvPr/>
        </p:nvGrpSpPr>
        <p:grpSpPr bwMode="auto">
          <a:xfrm>
            <a:off x="1214414" y="4572008"/>
            <a:ext cx="3703637" cy="1457325"/>
            <a:chOff x="1015" y="8460"/>
            <a:chExt cx="5834" cy="2294"/>
          </a:xfrm>
        </p:grpSpPr>
        <p:grpSp>
          <p:nvGrpSpPr>
            <p:cNvPr id="2121" name="Group 73"/>
            <p:cNvGrpSpPr>
              <a:grpSpLocks/>
            </p:cNvGrpSpPr>
            <p:nvPr/>
          </p:nvGrpSpPr>
          <p:grpSpPr bwMode="auto">
            <a:xfrm>
              <a:off x="1832" y="9030"/>
              <a:ext cx="4147" cy="1548"/>
              <a:chOff x="1832" y="9489"/>
              <a:chExt cx="3515" cy="1237"/>
            </a:xfrm>
          </p:grpSpPr>
          <p:sp>
            <p:nvSpPr>
              <p:cNvPr id="2122" name="Text Box 74"/>
              <p:cNvSpPr txBox="1">
                <a:spLocks noChangeArrowheads="1"/>
              </p:cNvSpPr>
              <p:nvPr/>
            </p:nvSpPr>
            <p:spPr bwMode="auto">
              <a:xfrm>
                <a:off x="1832" y="10338"/>
                <a:ext cx="3515" cy="3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9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rPr>
                  <a:t> DÓ   RÉ    MI    FÁ   SOL  LÁ   SI      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grpSp>
            <p:nvGrpSpPr>
              <p:cNvPr id="2123" name="Group 75"/>
              <p:cNvGrpSpPr>
                <a:grpSpLocks/>
              </p:cNvGrpSpPr>
              <p:nvPr/>
            </p:nvGrpSpPr>
            <p:grpSpPr bwMode="auto">
              <a:xfrm>
                <a:off x="2185" y="9489"/>
                <a:ext cx="2864" cy="813"/>
                <a:chOff x="1539" y="10203"/>
                <a:chExt cx="5529" cy="4264"/>
              </a:xfrm>
            </p:grpSpPr>
            <p:grpSp>
              <p:nvGrpSpPr>
                <p:cNvPr id="2124" name="Group 76"/>
                <p:cNvGrpSpPr>
                  <a:grpSpLocks/>
                </p:cNvGrpSpPr>
                <p:nvPr/>
              </p:nvGrpSpPr>
              <p:grpSpPr bwMode="auto">
                <a:xfrm>
                  <a:off x="1539" y="10203"/>
                  <a:ext cx="5529" cy="4264"/>
                  <a:chOff x="1539" y="10203"/>
                  <a:chExt cx="5529" cy="4264"/>
                </a:xfrm>
              </p:grpSpPr>
              <p:sp>
                <p:nvSpPr>
                  <p:cNvPr id="2125" name="Rectangle 77"/>
                  <p:cNvSpPr>
                    <a:spLocks noChangeArrowheads="1"/>
                  </p:cNvSpPr>
                  <p:nvPr/>
                </p:nvSpPr>
                <p:spPr bwMode="auto">
                  <a:xfrm>
                    <a:off x="6270" y="10203"/>
                    <a:ext cx="798" cy="4264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126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5472" y="10203"/>
                    <a:ext cx="798" cy="4264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127" name="Rectangle 79"/>
                  <p:cNvSpPr>
                    <a:spLocks noChangeArrowheads="1"/>
                  </p:cNvSpPr>
                  <p:nvPr/>
                </p:nvSpPr>
                <p:spPr bwMode="auto">
                  <a:xfrm>
                    <a:off x="2280" y="10203"/>
                    <a:ext cx="798" cy="4264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128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3078" y="10203"/>
                    <a:ext cx="798" cy="4264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129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1539" y="10203"/>
                    <a:ext cx="798" cy="4264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130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3876" y="10203"/>
                    <a:ext cx="798" cy="4264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131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4674" y="10203"/>
                    <a:ext cx="798" cy="4264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2132" name="Group 84"/>
                <p:cNvGrpSpPr>
                  <a:grpSpLocks/>
                </p:cNvGrpSpPr>
                <p:nvPr/>
              </p:nvGrpSpPr>
              <p:grpSpPr bwMode="auto">
                <a:xfrm>
                  <a:off x="2138" y="10203"/>
                  <a:ext cx="4332" cy="2859"/>
                  <a:chOff x="2166" y="10203"/>
                  <a:chExt cx="4332" cy="2859"/>
                </a:xfrm>
              </p:grpSpPr>
              <p:sp>
                <p:nvSpPr>
                  <p:cNvPr id="2133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6099" y="10203"/>
                    <a:ext cx="399" cy="2859"/>
                  </a:xfrm>
                  <a:prstGeom prst="rect">
                    <a:avLst/>
                  </a:prstGeom>
                  <a:solidFill>
                    <a:srgbClr val="292929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134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2166" y="10203"/>
                    <a:ext cx="399" cy="2859"/>
                  </a:xfrm>
                  <a:prstGeom prst="rect">
                    <a:avLst/>
                  </a:prstGeom>
                  <a:solidFill>
                    <a:srgbClr val="292929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135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2907" y="10203"/>
                    <a:ext cx="399" cy="2859"/>
                  </a:xfrm>
                  <a:prstGeom prst="rect">
                    <a:avLst/>
                  </a:prstGeom>
                  <a:solidFill>
                    <a:srgbClr val="292929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136" name="Rectangle 88"/>
                  <p:cNvSpPr>
                    <a:spLocks noChangeArrowheads="1"/>
                  </p:cNvSpPr>
                  <p:nvPr/>
                </p:nvSpPr>
                <p:spPr bwMode="auto">
                  <a:xfrm>
                    <a:off x="4503" y="10203"/>
                    <a:ext cx="399" cy="2859"/>
                  </a:xfrm>
                  <a:prstGeom prst="rect">
                    <a:avLst/>
                  </a:prstGeom>
                  <a:solidFill>
                    <a:srgbClr val="292929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137" name="Rectangle 89"/>
                  <p:cNvSpPr>
                    <a:spLocks noChangeArrowheads="1"/>
                  </p:cNvSpPr>
                  <p:nvPr/>
                </p:nvSpPr>
                <p:spPr bwMode="auto">
                  <a:xfrm>
                    <a:off x="5301" y="10203"/>
                    <a:ext cx="399" cy="2859"/>
                  </a:xfrm>
                  <a:prstGeom prst="rect">
                    <a:avLst/>
                  </a:prstGeom>
                  <a:solidFill>
                    <a:srgbClr val="292929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</p:grpSp>
          </p:grpSp>
        </p:grpSp>
        <p:grpSp>
          <p:nvGrpSpPr>
            <p:cNvPr id="2138" name="Group 90"/>
            <p:cNvGrpSpPr>
              <a:grpSpLocks/>
            </p:cNvGrpSpPr>
            <p:nvPr/>
          </p:nvGrpSpPr>
          <p:grpSpPr bwMode="auto">
            <a:xfrm>
              <a:off x="1015" y="8460"/>
              <a:ext cx="5834" cy="2294"/>
              <a:chOff x="1147" y="1859"/>
              <a:chExt cx="6803" cy="3434"/>
            </a:xfrm>
          </p:grpSpPr>
          <p:cxnSp>
            <p:nvCxnSpPr>
              <p:cNvPr id="2139" name="AutoShape 91"/>
              <p:cNvCxnSpPr>
                <a:cxnSpLocks noChangeShapeType="1"/>
              </p:cNvCxnSpPr>
              <p:nvPr/>
            </p:nvCxnSpPr>
            <p:spPr bwMode="auto">
              <a:xfrm>
                <a:off x="1147" y="1859"/>
                <a:ext cx="6803" cy="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140" name="AutoShape 92"/>
              <p:cNvCxnSpPr>
                <a:cxnSpLocks noChangeShapeType="1"/>
              </p:cNvCxnSpPr>
              <p:nvPr/>
            </p:nvCxnSpPr>
            <p:spPr bwMode="auto">
              <a:xfrm>
                <a:off x="1147" y="5275"/>
                <a:ext cx="6803" cy="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141" name="AutoShape 93"/>
              <p:cNvCxnSpPr>
                <a:cxnSpLocks noChangeShapeType="1"/>
              </p:cNvCxnSpPr>
              <p:nvPr/>
            </p:nvCxnSpPr>
            <p:spPr bwMode="auto">
              <a:xfrm>
                <a:off x="7950" y="1859"/>
                <a:ext cx="0" cy="3434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prstDash val="lgDashDot"/>
                <a:round/>
                <a:headEnd/>
                <a:tailEnd/>
              </a:ln>
            </p:spPr>
          </p:cxnSp>
          <p:cxnSp>
            <p:nvCxnSpPr>
              <p:cNvPr id="2142" name="AutoShape 94"/>
              <p:cNvCxnSpPr>
                <a:cxnSpLocks noChangeShapeType="1"/>
              </p:cNvCxnSpPr>
              <p:nvPr/>
            </p:nvCxnSpPr>
            <p:spPr bwMode="auto">
              <a:xfrm>
                <a:off x="1169" y="1859"/>
                <a:ext cx="0" cy="3434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prstDash val="lgDashDot"/>
                <a:round/>
                <a:headEnd/>
                <a:tailEnd/>
              </a:ln>
            </p:spPr>
          </p:cxnSp>
        </p:grpSp>
      </p:grpSp>
      <p:cxnSp>
        <p:nvCxnSpPr>
          <p:cNvPr id="98" name="Conector de seta reta 97"/>
          <p:cNvCxnSpPr/>
          <p:nvPr/>
        </p:nvCxnSpPr>
        <p:spPr>
          <a:xfrm rot="16200000" flipH="1">
            <a:off x="2250265" y="3178967"/>
            <a:ext cx="857256" cy="35719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ector de seta reta 98"/>
          <p:cNvCxnSpPr/>
          <p:nvPr/>
        </p:nvCxnSpPr>
        <p:spPr>
          <a:xfrm rot="5400000">
            <a:off x="3321835" y="3178967"/>
            <a:ext cx="928694" cy="42862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ector de seta reta 99"/>
          <p:cNvCxnSpPr/>
          <p:nvPr/>
        </p:nvCxnSpPr>
        <p:spPr>
          <a:xfrm rot="10800000" flipV="1">
            <a:off x="4000496" y="2928934"/>
            <a:ext cx="1428760" cy="92869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ector de seta reta 96"/>
          <p:cNvCxnSpPr/>
          <p:nvPr/>
        </p:nvCxnSpPr>
        <p:spPr>
          <a:xfrm rot="10800000" flipV="1">
            <a:off x="4429124" y="2857496"/>
            <a:ext cx="2357454" cy="114300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643438" y="4572008"/>
            <a:ext cx="4227512" cy="1533525"/>
            <a:chOff x="570" y="1020"/>
            <a:chExt cx="6187" cy="2684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1651" y="2069"/>
              <a:ext cx="3755" cy="1291"/>
              <a:chOff x="1945" y="2114"/>
              <a:chExt cx="3285" cy="1125"/>
            </a:xfrm>
          </p:grpSpPr>
          <p:sp>
            <p:nvSpPr>
              <p:cNvPr id="10" name="Text Box 4"/>
              <p:cNvSpPr txBox="1">
                <a:spLocks noChangeAspect="1" noChangeArrowheads="1"/>
              </p:cNvSpPr>
              <p:nvPr/>
            </p:nvSpPr>
            <p:spPr bwMode="auto">
              <a:xfrm>
                <a:off x="1945" y="2898"/>
                <a:ext cx="3285" cy="34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rPr>
                  <a:t>  C     D     E     F     G      A     B</a:t>
                </a:r>
                <a:r>
                  <a:rPr kumimoji="0" lang="pt-BR" sz="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rPr>
                  <a:t>   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grpSp>
            <p:nvGrpSpPr>
              <p:cNvPr id="11" name="Group 5"/>
              <p:cNvGrpSpPr>
                <a:grpSpLocks noChangeAspect="1"/>
              </p:cNvGrpSpPr>
              <p:nvPr/>
            </p:nvGrpSpPr>
            <p:grpSpPr bwMode="auto">
              <a:xfrm>
                <a:off x="2209" y="2114"/>
                <a:ext cx="2867" cy="761"/>
                <a:chOff x="1539" y="10203"/>
                <a:chExt cx="5529" cy="4264"/>
              </a:xfrm>
            </p:grpSpPr>
            <p:grpSp>
              <p:nvGrpSpPr>
                <p:cNvPr id="12" name="Group 6"/>
                <p:cNvGrpSpPr>
                  <a:grpSpLocks noChangeAspect="1"/>
                </p:cNvGrpSpPr>
                <p:nvPr/>
              </p:nvGrpSpPr>
              <p:grpSpPr bwMode="auto">
                <a:xfrm>
                  <a:off x="1539" y="10203"/>
                  <a:ext cx="5529" cy="4264"/>
                  <a:chOff x="1539" y="10203"/>
                  <a:chExt cx="5529" cy="4264"/>
                </a:xfrm>
              </p:grpSpPr>
              <p:sp>
                <p:nvSpPr>
                  <p:cNvPr id="19" name="Rectangle 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270" y="10203"/>
                    <a:ext cx="798" cy="4264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0" name="Rectangle 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472" y="10203"/>
                    <a:ext cx="798" cy="4264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1" name="Rectangle 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80" y="10203"/>
                    <a:ext cx="798" cy="4264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2" name="Rectangle 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78" y="10203"/>
                    <a:ext cx="798" cy="4264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3" name="Rectangle 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39" y="10203"/>
                    <a:ext cx="798" cy="4264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4" name="Rectangle 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76" y="10203"/>
                    <a:ext cx="798" cy="4264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5" name="Rectangle 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74" y="10203"/>
                    <a:ext cx="798" cy="4264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13" name="Group 14"/>
                <p:cNvGrpSpPr>
                  <a:grpSpLocks noChangeAspect="1"/>
                </p:cNvGrpSpPr>
                <p:nvPr/>
              </p:nvGrpSpPr>
              <p:grpSpPr bwMode="auto">
                <a:xfrm>
                  <a:off x="2138" y="10203"/>
                  <a:ext cx="4332" cy="2859"/>
                  <a:chOff x="2166" y="10203"/>
                  <a:chExt cx="4332" cy="2859"/>
                </a:xfrm>
              </p:grpSpPr>
              <p:sp>
                <p:nvSpPr>
                  <p:cNvPr id="14" name="Rectangle 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099" y="10203"/>
                    <a:ext cx="399" cy="2859"/>
                  </a:xfrm>
                  <a:prstGeom prst="rect">
                    <a:avLst/>
                  </a:prstGeom>
                  <a:solidFill>
                    <a:srgbClr val="292929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15" name="Rectangle 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66" y="10203"/>
                    <a:ext cx="399" cy="2859"/>
                  </a:xfrm>
                  <a:prstGeom prst="rect">
                    <a:avLst/>
                  </a:prstGeom>
                  <a:solidFill>
                    <a:srgbClr val="292929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16" name="Rectangle 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07" y="10203"/>
                    <a:ext cx="399" cy="2859"/>
                  </a:xfrm>
                  <a:prstGeom prst="rect">
                    <a:avLst/>
                  </a:prstGeom>
                  <a:solidFill>
                    <a:srgbClr val="292929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17" name="Rectangle 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3" y="10203"/>
                    <a:ext cx="399" cy="2859"/>
                  </a:xfrm>
                  <a:prstGeom prst="rect">
                    <a:avLst/>
                  </a:prstGeom>
                  <a:solidFill>
                    <a:srgbClr val="292929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18" name="Rectangle 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01" y="10203"/>
                    <a:ext cx="399" cy="2859"/>
                  </a:xfrm>
                  <a:prstGeom prst="rect">
                    <a:avLst/>
                  </a:prstGeom>
                  <a:solidFill>
                    <a:srgbClr val="292929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</p:grpSp>
          </p:grpSp>
        </p:grpSp>
        <p:grpSp>
          <p:nvGrpSpPr>
            <p:cNvPr id="5" name="Group 20"/>
            <p:cNvGrpSpPr>
              <a:grpSpLocks/>
            </p:cNvGrpSpPr>
            <p:nvPr/>
          </p:nvGrpSpPr>
          <p:grpSpPr bwMode="auto">
            <a:xfrm>
              <a:off x="570" y="1020"/>
              <a:ext cx="6187" cy="2684"/>
              <a:chOff x="1147" y="1859"/>
              <a:chExt cx="6803" cy="3434"/>
            </a:xfrm>
          </p:grpSpPr>
          <p:cxnSp>
            <p:nvCxnSpPr>
              <p:cNvPr id="6" name="AutoShape 21"/>
              <p:cNvCxnSpPr>
                <a:cxnSpLocks noChangeShapeType="1"/>
              </p:cNvCxnSpPr>
              <p:nvPr/>
            </p:nvCxnSpPr>
            <p:spPr bwMode="auto">
              <a:xfrm>
                <a:off x="1147" y="1859"/>
                <a:ext cx="6803" cy="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" name="AutoShape 22"/>
              <p:cNvCxnSpPr>
                <a:cxnSpLocks noChangeShapeType="1"/>
              </p:cNvCxnSpPr>
              <p:nvPr/>
            </p:nvCxnSpPr>
            <p:spPr bwMode="auto">
              <a:xfrm>
                <a:off x="1147" y="5275"/>
                <a:ext cx="6803" cy="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" name="AutoShape 23"/>
              <p:cNvCxnSpPr>
                <a:cxnSpLocks noChangeShapeType="1"/>
              </p:cNvCxnSpPr>
              <p:nvPr/>
            </p:nvCxnSpPr>
            <p:spPr bwMode="auto">
              <a:xfrm>
                <a:off x="7950" y="1859"/>
                <a:ext cx="0" cy="3434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prstDash val="lgDashDot"/>
                <a:round/>
                <a:headEnd/>
                <a:tailEnd/>
              </a:ln>
            </p:spPr>
          </p:cxnSp>
          <p:cxnSp>
            <p:nvCxnSpPr>
              <p:cNvPr id="9" name="AutoShape 24"/>
              <p:cNvCxnSpPr>
                <a:cxnSpLocks noChangeShapeType="1"/>
              </p:cNvCxnSpPr>
              <p:nvPr/>
            </p:nvCxnSpPr>
            <p:spPr bwMode="auto">
              <a:xfrm>
                <a:off x="1169" y="1859"/>
                <a:ext cx="0" cy="3434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prstDash val="lgDashDot"/>
                <a:round/>
                <a:headEnd/>
                <a:tailEnd/>
              </a:ln>
            </p:spPr>
          </p:cxnSp>
        </p:grpSp>
      </p:grpSp>
      <p:sp>
        <p:nvSpPr>
          <p:cNvPr id="133" name="CaixaDeTexto 132"/>
          <p:cNvSpPr txBox="1"/>
          <p:nvPr/>
        </p:nvSpPr>
        <p:spPr>
          <a:xfrm>
            <a:off x="6286512" y="4071942"/>
            <a:ext cx="857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ou</a:t>
            </a:r>
            <a:endParaRPr lang="pt-BR" sz="2800" dirty="0"/>
          </a:p>
        </p:txBody>
      </p:sp>
      <p:sp>
        <p:nvSpPr>
          <p:cNvPr id="125" name="Espaço Reservado para Número de Slide 1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B9F3-6D87-45E8-9133-A5924A8C81ED}" type="slidenum">
              <a:rPr lang="pt-BR" smtClean="0"/>
              <a:pPr/>
              <a:t>25</a:t>
            </a:fld>
            <a:endParaRPr lang="pt-BR"/>
          </a:p>
        </p:txBody>
      </p:sp>
      <p:sp>
        <p:nvSpPr>
          <p:cNvPr id="126" name="Espaço Reservado para Rodapé 1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3"/>
          <p:cNvGrpSpPr>
            <a:grpSpLocks/>
          </p:cNvGrpSpPr>
          <p:nvPr/>
        </p:nvGrpSpPr>
        <p:grpSpPr bwMode="auto">
          <a:xfrm rot="-387927">
            <a:off x="1181894" y="1354137"/>
            <a:ext cx="6780213" cy="4149725"/>
            <a:chOff x="864" y="1152"/>
            <a:chExt cx="4271" cy="2614"/>
          </a:xfrm>
        </p:grpSpPr>
        <p:sp>
          <p:nvSpPr>
            <p:cNvPr id="28" name="Text Box 4"/>
            <p:cNvSpPr txBox="1">
              <a:spLocks noChangeArrowheads="1"/>
            </p:cNvSpPr>
            <p:nvPr/>
          </p:nvSpPr>
          <p:spPr bwMode="auto">
            <a:xfrm>
              <a:off x="2640" y="3072"/>
              <a:ext cx="2495" cy="6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 eaLnBrk="0" hangingPunct="0"/>
              <a:r>
                <a:rPr lang="pt-BR" sz="4400" b="1" i="1" dirty="0"/>
                <a:t>FÁ#           </a:t>
              </a:r>
              <a:r>
                <a:rPr lang="pt-BR" sz="4400" b="1" i="1" dirty="0" err="1"/>
                <a:t>SIb</a:t>
              </a:r>
              <a:endParaRPr lang="pt-BR" sz="4400" b="1" i="1" dirty="0"/>
            </a:p>
          </p:txBody>
        </p:sp>
        <p:grpSp>
          <p:nvGrpSpPr>
            <p:cNvPr id="29" name="Group 5"/>
            <p:cNvGrpSpPr>
              <a:grpSpLocks noChangeAspect="1"/>
            </p:cNvGrpSpPr>
            <p:nvPr/>
          </p:nvGrpSpPr>
          <p:grpSpPr bwMode="auto">
            <a:xfrm>
              <a:off x="864" y="1152"/>
              <a:ext cx="4244" cy="1752"/>
              <a:chOff x="1539" y="10203"/>
              <a:chExt cx="5529" cy="4264"/>
            </a:xfrm>
          </p:grpSpPr>
          <p:grpSp>
            <p:nvGrpSpPr>
              <p:cNvPr id="30" name="Group 6"/>
              <p:cNvGrpSpPr>
                <a:grpSpLocks noChangeAspect="1"/>
              </p:cNvGrpSpPr>
              <p:nvPr/>
            </p:nvGrpSpPr>
            <p:grpSpPr bwMode="auto">
              <a:xfrm>
                <a:off x="1539" y="10203"/>
                <a:ext cx="5529" cy="4264"/>
                <a:chOff x="1539" y="10203"/>
                <a:chExt cx="5529" cy="4264"/>
              </a:xfrm>
            </p:grpSpPr>
            <p:sp>
              <p:nvSpPr>
                <p:cNvPr id="37" name="Rectangle 7"/>
                <p:cNvSpPr>
                  <a:spLocks noChangeAspect="1" noChangeArrowheads="1"/>
                </p:cNvSpPr>
                <p:nvPr/>
              </p:nvSpPr>
              <p:spPr bwMode="auto">
                <a:xfrm>
                  <a:off x="6270" y="10203"/>
                  <a:ext cx="798" cy="426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>
                  <a:defPPr>
                    <a:defRPr lang="pt-B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pt-BR"/>
                </a:p>
              </p:txBody>
            </p:sp>
            <p:sp>
              <p:nvSpPr>
                <p:cNvPr id="38" name="Rectangle 8"/>
                <p:cNvSpPr>
                  <a:spLocks noChangeAspect="1" noChangeArrowheads="1"/>
                </p:cNvSpPr>
                <p:nvPr/>
              </p:nvSpPr>
              <p:spPr bwMode="auto">
                <a:xfrm>
                  <a:off x="5472" y="10203"/>
                  <a:ext cx="798" cy="426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>
                  <a:defPPr>
                    <a:defRPr lang="pt-B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pt-BR"/>
                </a:p>
              </p:txBody>
            </p:sp>
            <p:sp>
              <p:nvSpPr>
                <p:cNvPr id="39" name="Rectangle 9"/>
                <p:cNvSpPr>
                  <a:spLocks noChangeAspect="1" noChangeArrowheads="1"/>
                </p:cNvSpPr>
                <p:nvPr/>
              </p:nvSpPr>
              <p:spPr bwMode="auto">
                <a:xfrm>
                  <a:off x="2280" y="10203"/>
                  <a:ext cx="798" cy="426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>
                  <a:defPPr>
                    <a:defRPr lang="pt-B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pt-BR"/>
                </a:p>
              </p:txBody>
            </p:sp>
            <p:sp>
              <p:nvSpPr>
                <p:cNvPr id="40" name="Rectangle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078" y="10203"/>
                  <a:ext cx="798" cy="426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>
                  <a:defPPr>
                    <a:defRPr lang="pt-B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pt-BR"/>
                </a:p>
              </p:txBody>
            </p:sp>
            <p:sp>
              <p:nvSpPr>
                <p:cNvPr id="41" name="Rectangle 11"/>
                <p:cNvSpPr>
                  <a:spLocks noChangeAspect="1" noChangeArrowheads="1"/>
                </p:cNvSpPr>
                <p:nvPr/>
              </p:nvSpPr>
              <p:spPr bwMode="auto">
                <a:xfrm>
                  <a:off x="1539" y="10203"/>
                  <a:ext cx="798" cy="426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>
                  <a:defPPr>
                    <a:defRPr lang="pt-B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pt-BR"/>
                </a:p>
              </p:txBody>
            </p:sp>
            <p:sp>
              <p:nvSpPr>
                <p:cNvPr id="42" name="Rectangle 12"/>
                <p:cNvSpPr>
                  <a:spLocks noChangeAspect="1" noChangeArrowheads="1"/>
                </p:cNvSpPr>
                <p:nvPr/>
              </p:nvSpPr>
              <p:spPr bwMode="auto">
                <a:xfrm>
                  <a:off x="3876" y="10203"/>
                  <a:ext cx="798" cy="426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>
                  <a:defPPr>
                    <a:defRPr lang="pt-B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pt-BR"/>
                </a:p>
              </p:txBody>
            </p:sp>
            <p:sp>
              <p:nvSpPr>
                <p:cNvPr id="43" name="Rectangle 13"/>
                <p:cNvSpPr>
                  <a:spLocks noChangeAspect="1" noChangeArrowheads="1"/>
                </p:cNvSpPr>
                <p:nvPr/>
              </p:nvSpPr>
              <p:spPr bwMode="auto">
                <a:xfrm>
                  <a:off x="4674" y="10203"/>
                  <a:ext cx="798" cy="426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>
                  <a:defPPr>
                    <a:defRPr lang="pt-B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pt-BR"/>
                </a:p>
              </p:txBody>
            </p:sp>
          </p:grpSp>
          <p:grpSp>
            <p:nvGrpSpPr>
              <p:cNvPr id="31" name="Group 14"/>
              <p:cNvGrpSpPr>
                <a:grpSpLocks noChangeAspect="1"/>
              </p:cNvGrpSpPr>
              <p:nvPr/>
            </p:nvGrpSpPr>
            <p:grpSpPr bwMode="auto">
              <a:xfrm>
                <a:off x="2138" y="10203"/>
                <a:ext cx="4332" cy="2859"/>
                <a:chOff x="2166" y="10203"/>
                <a:chExt cx="4332" cy="2859"/>
              </a:xfrm>
            </p:grpSpPr>
            <p:sp>
              <p:nvSpPr>
                <p:cNvPr id="32" name="Rectangle 15"/>
                <p:cNvSpPr>
                  <a:spLocks noChangeAspect="1" noChangeArrowheads="1"/>
                </p:cNvSpPr>
                <p:nvPr/>
              </p:nvSpPr>
              <p:spPr bwMode="auto">
                <a:xfrm>
                  <a:off x="6099" y="10203"/>
                  <a:ext cx="399" cy="28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>
                  <a:defPPr>
                    <a:defRPr lang="pt-B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pt-BR"/>
                </a:p>
              </p:txBody>
            </p:sp>
            <p:sp>
              <p:nvSpPr>
                <p:cNvPr id="33" name="Rectangle 16"/>
                <p:cNvSpPr>
                  <a:spLocks noChangeAspect="1" noChangeArrowheads="1"/>
                </p:cNvSpPr>
                <p:nvPr/>
              </p:nvSpPr>
              <p:spPr bwMode="auto">
                <a:xfrm>
                  <a:off x="2166" y="10203"/>
                  <a:ext cx="399" cy="28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>
                  <a:defPPr>
                    <a:defRPr lang="pt-B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pt-BR"/>
                </a:p>
              </p:txBody>
            </p:sp>
            <p:sp>
              <p:nvSpPr>
                <p:cNvPr id="34" name="Rectangle 17"/>
                <p:cNvSpPr>
                  <a:spLocks noChangeAspect="1" noChangeArrowheads="1"/>
                </p:cNvSpPr>
                <p:nvPr/>
              </p:nvSpPr>
              <p:spPr bwMode="auto">
                <a:xfrm>
                  <a:off x="2907" y="10203"/>
                  <a:ext cx="399" cy="28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>
                  <a:defPPr>
                    <a:defRPr lang="pt-B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pt-BR"/>
                </a:p>
              </p:txBody>
            </p:sp>
            <p:sp>
              <p:nvSpPr>
                <p:cNvPr id="35" name="Rectangle 18"/>
                <p:cNvSpPr>
                  <a:spLocks noChangeAspect="1" noChangeArrowheads="1"/>
                </p:cNvSpPr>
                <p:nvPr/>
              </p:nvSpPr>
              <p:spPr bwMode="auto">
                <a:xfrm>
                  <a:off x="4503" y="10203"/>
                  <a:ext cx="399" cy="28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>
                  <a:defPPr>
                    <a:defRPr lang="pt-B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pt-BR"/>
                </a:p>
              </p:txBody>
            </p:sp>
            <p:sp>
              <p:nvSpPr>
                <p:cNvPr id="36" name="Rectangle 19"/>
                <p:cNvSpPr>
                  <a:spLocks noChangeAspect="1" noChangeArrowheads="1"/>
                </p:cNvSpPr>
                <p:nvPr/>
              </p:nvSpPr>
              <p:spPr bwMode="auto">
                <a:xfrm>
                  <a:off x="5301" y="10203"/>
                  <a:ext cx="399" cy="28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>
                  <a:defPPr>
                    <a:defRPr lang="pt-B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pt-BR"/>
                </a:p>
              </p:txBody>
            </p:sp>
          </p:grpSp>
        </p:grpSp>
      </p:grpSp>
      <p:sp>
        <p:nvSpPr>
          <p:cNvPr id="26" name="Freeform 20"/>
          <p:cNvSpPr>
            <a:spLocks noChangeAspect="1"/>
          </p:cNvSpPr>
          <p:nvPr/>
        </p:nvSpPr>
        <p:spPr bwMode="auto">
          <a:xfrm>
            <a:off x="4458494" y="2573337"/>
            <a:ext cx="558800" cy="1219200"/>
          </a:xfrm>
          <a:custGeom>
            <a:avLst/>
            <a:gdLst/>
            <a:ahLst/>
            <a:cxnLst>
              <a:cxn ang="0">
                <a:pos x="99" y="407"/>
              </a:cxn>
              <a:cxn ang="0">
                <a:pos x="22" y="308"/>
              </a:cxn>
              <a:cxn ang="0">
                <a:pos x="33" y="143"/>
              </a:cxn>
              <a:cxn ang="0">
                <a:pos x="220" y="0"/>
              </a:cxn>
            </a:cxnLst>
            <a:rect l="0" t="0" r="r" b="b"/>
            <a:pathLst>
              <a:path w="220" h="407">
                <a:moveTo>
                  <a:pt x="99" y="407"/>
                </a:moveTo>
                <a:cubicBezTo>
                  <a:pt x="66" y="379"/>
                  <a:pt x="33" y="352"/>
                  <a:pt x="22" y="308"/>
                </a:cubicBezTo>
                <a:cubicBezTo>
                  <a:pt x="11" y="264"/>
                  <a:pt x="0" y="194"/>
                  <a:pt x="33" y="143"/>
                </a:cubicBezTo>
                <a:cubicBezTo>
                  <a:pt x="66" y="92"/>
                  <a:pt x="187" y="24"/>
                  <a:pt x="220" y="0"/>
                </a:cubicBezTo>
              </a:path>
            </a:pathLst>
          </a:cu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27" name="Freeform 21"/>
          <p:cNvSpPr>
            <a:spLocks noChangeAspect="1"/>
          </p:cNvSpPr>
          <p:nvPr/>
        </p:nvSpPr>
        <p:spPr bwMode="auto">
          <a:xfrm flipH="1">
            <a:off x="7125494" y="2649537"/>
            <a:ext cx="558800" cy="1143000"/>
          </a:xfrm>
          <a:custGeom>
            <a:avLst/>
            <a:gdLst/>
            <a:ahLst/>
            <a:cxnLst>
              <a:cxn ang="0">
                <a:pos x="99" y="407"/>
              </a:cxn>
              <a:cxn ang="0">
                <a:pos x="22" y="308"/>
              </a:cxn>
              <a:cxn ang="0">
                <a:pos x="33" y="143"/>
              </a:cxn>
              <a:cxn ang="0">
                <a:pos x="220" y="0"/>
              </a:cxn>
            </a:cxnLst>
            <a:rect l="0" t="0" r="r" b="b"/>
            <a:pathLst>
              <a:path w="220" h="407">
                <a:moveTo>
                  <a:pt x="99" y="407"/>
                </a:moveTo>
                <a:cubicBezTo>
                  <a:pt x="66" y="379"/>
                  <a:pt x="33" y="352"/>
                  <a:pt x="22" y="308"/>
                </a:cubicBezTo>
                <a:cubicBezTo>
                  <a:pt x="11" y="264"/>
                  <a:pt x="0" y="194"/>
                  <a:pt x="33" y="143"/>
                </a:cubicBezTo>
                <a:cubicBezTo>
                  <a:pt x="66" y="92"/>
                  <a:pt x="187" y="24"/>
                  <a:pt x="220" y="0"/>
                </a:cubicBezTo>
              </a:path>
            </a:pathLst>
          </a:cu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0" y="0"/>
            <a:ext cx="2647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dirty="0" smtClean="0"/>
              <a:t>9b. Os NOMES das NOTAS</a:t>
            </a:r>
            <a:endParaRPr lang="pt-BR" b="1" i="1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642910" y="5715016"/>
            <a:ext cx="47863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/>
              <a:t>sustenido e bemol</a:t>
            </a:r>
            <a:endParaRPr lang="pt-BR" sz="4400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B9F3-6D87-45E8-9133-A5924A8C81ED}" type="slidenum">
              <a:rPr lang="pt-BR" smtClean="0"/>
              <a:pPr/>
              <a:t>26</a:t>
            </a:fld>
            <a:endParaRPr lang="pt-BR"/>
          </a:p>
        </p:txBody>
      </p:sp>
      <p:sp>
        <p:nvSpPr>
          <p:cNvPr id="24" name="Espaço Reservado para Rodapé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6"/>
          <p:cNvGrpSpPr>
            <a:grpSpLocks noChangeAspect="1"/>
          </p:cNvGrpSpPr>
          <p:nvPr/>
        </p:nvGrpSpPr>
        <p:grpSpPr bwMode="auto">
          <a:xfrm>
            <a:off x="762000" y="1382724"/>
            <a:ext cx="7648179" cy="3760788"/>
            <a:chOff x="3318" y="5406"/>
            <a:chExt cx="6421" cy="3158"/>
          </a:xfrm>
        </p:grpSpPr>
        <p:grpSp>
          <p:nvGrpSpPr>
            <p:cNvPr id="3" name="Group 77"/>
            <p:cNvGrpSpPr>
              <a:grpSpLocks noChangeAspect="1"/>
            </p:cNvGrpSpPr>
            <p:nvPr/>
          </p:nvGrpSpPr>
          <p:grpSpPr bwMode="auto">
            <a:xfrm rot="171971">
              <a:off x="3318" y="5406"/>
              <a:ext cx="6421" cy="3158"/>
              <a:chOff x="-76" y="3282"/>
              <a:chExt cx="8552" cy="4206"/>
            </a:xfrm>
          </p:grpSpPr>
          <p:grpSp>
            <p:nvGrpSpPr>
              <p:cNvPr id="6" name="Group 78"/>
              <p:cNvGrpSpPr>
                <a:grpSpLocks noChangeAspect="1"/>
              </p:cNvGrpSpPr>
              <p:nvPr/>
            </p:nvGrpSpPr>
            <p:grpSpPr bwMode="auto">
              <a:xfrm>
                <a:off x="-76" y="3282"/>
                <a:ext cx="8552" cy="4206"/>
                <a:chOff x="154" y="3282"/>
                <a:chExt cx="8552" cy="4206"/>
              </a:xfrm>
            </p:grpSpPr>
            <p:grpSp>
              <p:nvGrpSpPr>
                <p:cNvPr id="8" name="Group 79"/>
                <p:cNvGrpSpPr>
                  <a:grpSpLocks noChangeAspect="1"/>
                </p:cNvGrpSpPr>
                <p:nvPr/>
              </p:nvGrpSpPr>
              <p:grpSpPr bwMode="auto">
                <a:xfrm>
                  <a:off x="154" y="3282"/>
                  <a:ext cx="8552" cy="4151"/>
                  <a:chOff x="384" y="3282"/>
                  <a:chExt cx="8552" cy="4151"/>
                </a:xfrm>
              </p:grpSpPr>
              <p:grpSp>
                <p:nvGrpSpPr>
                  <p:cNvPr id="10" name="Group 8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84" y="4638"/>
                    <a:ext cx="5299" cy="2795"/>
                    <a:chOff x="614" y="4638"/>
                    <a:chExt cx="10596" cy="5589"/>
                  </a:xfrm>
                </p:grpSpPr>
                <p:grpSp>
                  <p:nvGrpSpPr>
                    <p:cNvPr id="11" name="Group 8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614" y="6129"/>
                      <a:ext cx="7043" cy="4098"/>
                      <a:chOff x="844" y="6129"/>
                      <a:chExt cx="7043" cy="4098"/>
                    </a:xfrm>
                  </p:grpSpPr>
                  <p:grpSp>
                    <p:nvGrpSpPr>
                      <p:cNvPr id="12" name="Group 8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862" y="6129"/>
                        <a:ext cx="6871" cy="4098"/>
                        <a:chOff x="1322" y="6129"/>
                        <a:chExt cx="6871" cy="4098"/>
                      </a:xfrm>
                    </p:grpSpPr>
                    <p:sp>
                      <p:nvSpPr>
                        <p:cNvPr id="64" name="Freeform 8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220664">
                          <a:off x="1322" y="7568"/>
                          <a:ext cx="3369" cy="265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650" y="1774"/>
                            </a:cxn>
                            <a:cxn ang="0">
                              <a:pos x="780" y="1594"/>
                            </a:cxn>
                            <a:cxn ang="0">
                              <a:pos x="129" y="0"/>
                            </a:cxn>
                            <a:cxn ang="0">
                              <a:pos x="0" y="180"/>
                            </a:cxn>
                            <a:cxn ang="0">
                              <a:pos x="650" y="1774"/>
                            </a:cxn>
                          </a:cxnLst>
                          <a:rect l="0" t="0" r="r" b="b"/>
                          <a:pathLst>
                            <a:path w="780" h="1774">
                              <a:moveTo>
                                <a:pt x="650" y="1774"/>
                              </a:moveTo>
                              <a:lnTo>
                                <a:pt x="780" y="1594"/>
                              </a:lnTo>
                              <a:lnTo>
                                <a:pt x="129" y="0"/>
                              </a:lnTo>
                              <a:lnTo>
                                <a:pt x="0" y="180"/>
                              </a:lnTo>
                              <a:lnTo>
                                <a:pt x="650" y="177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5080">
                          <a:solidFill>
                            <a:srgbClr val="10101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65" name="Freeform 8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220664">
                          <a:off x="1908" y="7326"/>
                          <a:ext cx="3364" cy="265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650" y="1774"/>
                            </a:cxn>
                            <a:cxn ang="0">
                              <a:pos x="779" y="1594"/>
                            </a:cxn>
                            <a:cxn ang="0">
                              <a:pos x="129" y="0"/>
                            </a:cxn>
                            <a:cxn ang="0">
                              <a:pos x="0" y="180"/>
                            </a:cxn>
                            <a:cxn ang="0">
                              <a:pos x="650" y="1774"/>
                            </a:cxn>
                          </a:cxnLst>
                          <a:rect l="0" t="0" r="r" b="b"/>
                          <a:pathLst>
                            <a:path w="779" h="1774">
                              <a:moveTo>
                                <a:pt x="650" y="1774"/>
                              </a:moveTo>
                              <a:lnTo>
                                <a:pt x="779" y="1594"/>
                              </a:lnTo>
                              <a:lnTo>
                                <a:pt x="129" y="0"/>
                              </a:lnTo>
                              <a:lnTo>
                                <a:pt x="0" y="180"/>
                              </a:lnTo>
                              <a:lnTo>
                                <a:pt x="650" y="177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5080">
                          <a:solidFill>
                            <a:srgbClr val="10101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66" name="Freeform 8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220664">
                          <a:off x="2491" y="7080"/>
                          <a:ext cx="3360" cy="2656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650" y="1773"/>
                            </a:cxn>
                            <a:cxn ang="0">
                              <a:pos x="778" y="1594"/>
                            </a:cxn>
                            <a:cxn ang="0">
                              <a:pos x="128" y="0"/>
                            </a:cxn>
                            <a:cxn ang="0">
                              <a:pos x="0" y="179"/>
                            </a:cxn>
                            <a:cxn ang="0">
                              <a:pos x="650" y="1773"/>
                            </a:cxn>
                          </a:cxnLst>
                          <a:rect l="0" t="0" r="r" b="b"/>
                          <a:pathLst>
                            <a:path w="778" h="1773">
                              <a:moveTo>
                                <a:pt x="650" y="1773"/>
                              </a:moveTo>
                              <a:lnTo>
                                <a:pt x="778" y="1594"/>
                              </a:lnTo>
                              <a:lnTo>
                                <a:pt x="128" y="0"/>
                              </a:lnTo>
                              <a:lnTo>
                                <a:pt x="0" y="179"/>
                              </a:lnTo>
                              <a:lnTo>
                                <a:pt x="650" y="177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5080">
                          <a:solidFill>
                            <a:srgbClr val="10101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67" name="Freeform 8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220664">
                          <a:off x="1792" y="7479"/>
                          <a:ext cx="2047" cy="164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409" y="1094"/>
                            </a:cxn>
                            <a:cxn ang="0">
                              <a:pos x="474" y="1004"/>
                            </a:cxn>
                            <a:cxn ang="0">
                              <a:pos x="64" y="0"/>
                            </a:cxn>
                            <a:cxn ang="0">
                              <a:pos x="0" y="90"/>
                            </a:cxn>
                            <a:cxn ang="0">
                              <a:pos x="409" y="1094"/>
                            </a:cxn>
                          </a:cxnLst>
                          <a:rect l="0" t="0" r="r" b="b"/>
                          <a:pathLst>
                            <a:path w="474" h="1094">
                              <a:moveTo>
                                <a:pt x="409" y="1094"/>
                              </a:moveTo>
                              <a:lnTo>
                                <a:pt x="474" y="1004"/>
                              </a:lnTo>
                              <a:lnTo>
                                <a:pt x="64" y="0"/>
                              </a:lnTo>
                              <a:lnTo>
                                <a:pt x="0" y="90"/>
                              </a:lnTo>
                              <a:lnTo>
                                <a:pt x="409" y="109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101010"/>
                        </a:solidFill>
                        <a:ln w="5080">
                          <a:solidFill>
                            <a:srgbClr val="10101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68" name="Freeform 8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220664">
                          <a:off x="2374" y="7237"/>
                          <a:ext cx="2042" cy="164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410" y="1094"/>
                            </a:cxn>
                            <a:cxn ang="0">
                              <a:pos x="473" y="1003"/>
                            </a:cxn>
                            <a:cxn ang="0">
                              <a:pos x="64" y="0"/>
                            </a:cxn>
                            <a:cxn ang="0">
                              <a:pos x="0" y="90"/>
                            </a:cxn>
                            <a:cxn ang="0">
                              <a:pos x="410" y="1094"/>
                            </a:cxn>
                          </a:cxnLst>
                          <a:rect l="0" t="0" r="r" b="b"/>
                          <a:pathLst>
                            <a:path w="473" h="1094">
                              <a:moveTo>
                                <a:pt x="410" y="1094"/>
                              </a:moveTo>
                              <a:lnTo>
                                <a:pt x="473" y="1003"/>
                              </a:lnTo>
                              <a:lnTo>
                                <a:pt x="64" y="0"/>
                              </a:lnTo>
                              <a:lnTo>
                                <a:pt x="0" y="90"/>
                              </a:lnTo>
                              <a:lnTo>
                                <a:pt x="410" y="109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101010"/>
                        </a:solidFill>
                        <a:ln w="5080">
                          <a:solidFill>
                            <a:srgbClr val="10101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69" name="Freeform 8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220664">
                          <a:off x="4829" y="6129"/>
                          <a:ext cx="3364" cy="265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650" y="1774"/>
                            </a:cxn>
                            <a:cxn ang="0">
                              <a:pos x="779" y="1594"/>
                            </a:cxn>
                            <a:cxn ang="0">
                              <a:pos x="129" y="0"/>
                            </a:cxn>
                            <a:cxn ang="0">
                              <a:pos x="0" y="180"/>
                            </a:cxn>
                            <a:cxn ang="0">
                              <a:pos x="650" y="1774"/>
                            </a:cxn>
                          </a:cxnLst>
                          <a:rect l="0" t="0" r="r" b="b"/>
                          <a:pathLst>
                            <a:path w="779" h="1774">
                              <a:moveTo>
                                <a:pt x="650" y="1774"/>
                              </a:moveTo>
                              <a:lnTo>
                                <a:pt x="779" y="1594"/>
                              </a:lnTo>
                              <a:lnTo>
                                <a:pt x="129" y="0"/>
                              </a:lnTo>
                              <a:lnTo>
                                <a:pt x="0" y="180"/>
                              </a:lnTo>
                              <a:lnTo>
                                <a:pt x="650" y="177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5080">
                          <a:solidFill>
                            <a:srgbClr val="10101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70" name="Freeform 8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220664">
                          <a:off x="3078" y="6845"/>
                          <a:ext cx="3364" cy="2663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650" y="1774"/>
                            </a:cxn>
                            <a:cxn ang="0">
                              <a:pos x="779" y="1594"/>
                            </a:cxn>
                            <a:cxn ang="0">
                              <a:pos x="129" y="0"/>
                            </a:cxn>
                            <a:cxn ang="0">
                              <a:pos x="0" y="180"/>
                            </a:cxn>
                            <a:cxn ang="0">
                              <a:pos x="650" y="1774"/>
                            </a:cxn>
                          </a:cxnLst>
                          <a:rect l="0" t="0" r="r" b="b"/>
                          <a:pathLst>
                            <a:path w="779" h="1774">
                              <a:moveTo>
                                <a:pt x="650" y="1774"/>
                              </a:moveTo>
                              <a:lnTo>
                                <a:pt x="779" y="1594"/>
                              </a:lnTo>
                              <a:lnTo>
                                <a:pt x="129" y="0"/>
                              </a:lnTo>
                              <a:lnTo>
                                <a:pt x="0" y="180"/>
                              </a:lnTo>
                              <a:lnTo>
                                <a:pt x="650" y="177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5080">
                          <a:solidFill>
                            <a:srgbClr val="10101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71" name="Freeform 9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220664">
                          <a:off x="3655" y="6609"/>
                          <a:ext cx="3365" cy="2662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650" y="1774"/>
                            </a:cxn>
                            <a:cxn ang="0">
                              <a:pos x="779" y="1594"/>
                            </a:cxn>
                            <a:cxn ang="0">
                              <a:pos x="129" y="0"/>
                            </a:cxn>
                            <a:cxn ang="0">
                              <a:pos x="0" y="180"/>
                            </a:cxn>
                            <a:cxn ang="0">
                              <a:pos x="650" y="1774"/>
                            </a:cxn>
                          </a:cxnLst>
                          <a:rect l="0" t="0" r="r" b="b"/>
                          <a:pathLst>
                            <a:path w="779" h="1774">
                              <a:moveTo>
                                <a:pt x="650" y="1774"/>
                              </a:moveTo>
                              <a:lnTo>
                                <a:pt x="779" y="1594"/>
                              </a:lnTo>
                              <a:lnTo>
                                <a:pt x="129" y="0"/>
                              </a:lnTo>
                              <a:lnTo>
                                <a:pt x="0" y="180"/>
                              </a:lnTo>
                              <a:lnTo>
                                <a:pt x="650" y="177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5080">
                          <a:solidFill>
                            <a:srgbClr val="10101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72" name="Freeform 9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220664">
                          <a:off x="4238" y="6370"/>
                          <a:ext cx="3369" cy="265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651" y="1775"/>
                            </a:cxn>
                            <a:cxn ang="0">
                              <a:pos x="780" y="1594"/>
                            </a:cxn>
                            <a:cxn ang="0">
                              <a:pos x="130" y="0"/>
                            </a:cxn>
                            <a:cxn ang="0">
                              <a:pos x="0" y="181"/>
                            </a:cxn>
                            <a:cxn ang="0">
                              <a:pos x="651" y="1775"/>
                            </a:cxn>
                          </a:cxnLst>
                          <a:rect l="0" t="0" r="r" b="b"/>
                          <a:pathLst>
                            <a:path w="780" h="1775">
                              <a:moveTo>
                                <a:pt x="651" y="1775"/>
                              </a:moveTo>
                              <a:lnTo>
                                <a:pt x="780" y="1594"/>
                              </a:lnTo>
                              <a:lnTo>
                                <a:pt x="130" y="0"/>
                              </a:lnTo>
                              <a:lnTo>
                                <a:pt x="0" y="181"/>
                              </a:lnTo>
                              <a:lnTo>
                                <a:pt x="651" y="177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5080">
                          <a:solidFill>
                            <a:srgbClr val="10101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73" name="Freeform 9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220664">
                          <a:off x="4711" y="6291"/>
                          <a:ext cx="2048" cy="164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410" y="1094"/>
                            </a:cxn>
                            <a:cxn ang="0">
                              <a:pos x="474" y="1004"/>
                            </a:cxn>
                            <a:cxn ang="0">
                              <a:pos x="65" y="0"/>
                            </a:cxn>
                            <a:cxn ang="0">
                              <a:pos x="0" y="90"/>
                            </a:cxn>
                            <a:cxn ang="0">
                              <a:pos x="410" y="1094"/>
                            </a:cxn>
                          </a:cxnLst>
                          <a:rect l="0" t="0" r="r" b="b"/>
                          <a:pathLst>
                            <a:path w="474" h="1094">
                              <a:moveTo>
                                <a:pt x="410" y="1094"/>
                              </a:moveTo>
                              <a:lnTo>
                                <a:pt x="474" y="1004"/>
                              </a:lnTo>
                              <a:lnTo>
                                <a:pt x="65" y="0"/>
                              </a:lnTo>
                              <a:lnTo>
                                <a:pt x="0" y="90"/>
                              </a:lnTo>
                              <a:lnTo>
                                <a:pt x="410" y="109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101010"/>
                        </a:solidFill>
                        <a:ln w="5080">
                          <a:solidFill>
                            <a:srgbClr val="10101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74" name="Freeform 9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220664">
                          <a:off x="3539" y="6759"/>
                          <a:ext cx="2047" cy="164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410" y="1094"/>
                            </a:cxn>
                            <a:cxn ang="0">
                              <a:pos x="474" y="1004"/>
                            </a:cxn>
                            <a:cxn ang="0">
                              <a:pos x="65" y="0"/>
                            </a:cxn>
                            <a:cxn ang="0">
                              <a:pos x="0" y="90"/>
                            </a:cxn>
                            <a:cxn ang="0">
                              <a:pos x="410" y="1094"/>
                            </a:cxn>
                          </a:cxnLst>
                          <a:rect l="0" t="0" r="r" b="b"/>
                          <a:pathLst>
                            <a:path w="474" h="1094">
                              <a:moveTo>
                                <a:pt x="410" y="1094"/>
                              </a:moveTo>
                              <a:lnTo>
                                <a:pt x="474" y="1004"/>
                              </a:lnTo>
                              <a:lnTo>
                                <a:pt x="65" y="0"/>
                              </a:lnTo>
                              <a:lnTo>
                                <a:pt x="0" y="90"/>
                              </a:lnTo>
                              <a:lnTo>
                                <a:pt x="410" y="109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101010"/>
                        </a:solidFill>
                        <a:ln w="5080">
                          <a:solidFill>
                            <a:srgbClr val="10101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75" name="Freeform 9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220664">
                          <a:off x="4133" y="6530"/>
                          <a:ext cx="2043" cy="164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409" y="1095"/>
                            </a:cxn>
                            <a:cxn ang="0">
                              <a:pos x="473" y="1004"/>
                            </a:cxn>
                            <a:cxn ang="0">
                              <a:pos x="63" y="0"/>
                            </a:cxn>
                            <a:cxn ang="0">
                              <a:pos x="0" y="91"/>
                            </a:cxn>
                            <a:cxn ang="0">
                              <a:pos x="409" y="1095"/>
                            </a:cxn>
                          </a:cxnLst>
                          <a:rect l="0" t="0" r="r" b="b"/>
                          <a:pathLst>
                            <a:path w="473" h="1095">
                              <a:moveTo>
                                <a:pt x="409" y="1095"/>
                              </a:moveTo>
                              <a:lnTo>
                                <a:pt x="473" y="1004"/>
                              </a:lnTo>
                              <a:lnTo>
                                <a:pt x="63" y="0"/>
                              </a:lnTo>
                              <a:lnTo>
                                <a:pt x="0" y="91"/>
                              </a:lnTo>
                              <a:lnTo>
                                <a:pt x="409" y="109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101010"/>
                        </a:solidFill>
                        <a:ln w="5080">
                          <a:solidFill>
                            <a:srgbClr val="10101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</p:grpSp>
                  <p:sp>
                    <p:nvSpPr>
                      <p:cNvPr id="62" name="AutoShape 9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20650803" flipH="1">
                        <a:off x="3369" y="8942"/>
                        <a:ext cx="4518" cy="755"/>
                      </a:xfrm>
                      <a:prstGeom prst="rtTriangle">
                        <a:avLst/>
                      </a:prstGeom>
                      <a:solidFill>
                        <a:srgbClr val="FFFFFF"/>
                      </a:solidFill>
                      <a:ln w="508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63" name="AutoShape 9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-1845927" flipH="1" flipV="1">
                        <a:off x="844" y="6528"/>
                        <a:ext cx="4480" cy="738"/>
                      </a:xfrm>
                      <a:prstGeom prst="rtTriangle">
                        <a:avLst/>
                      </a:prstGeom>
                      <a:solidFill>
                        <a:srgbClr val="FFFFFF"/>
                      </a:solidFill>
                      <a:ln w="508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</p:grpSp>
                <p:grpSp>
                  <p:nvGrpSpPr>
                    <p:cNvPr id="13" name="Group 9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4662" y="4638"/>
                      <a:ext cx="6548" cy="3810"/>
                      <a:chOff x="844" y="6129"/>
                      <a:chExt cx="7043" cy="4098"/>
                    </a:xfrm>
                  </p:grpSpPr>
                  <p:grpSp>
                    <p:nvGrpSpPr>
                      <p:cNvPr id="14" name="Group 9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862" y="6129"/>
                        <a:ext cx="6871" cy="4098"/>
                        <a:chOff x="1322" y="6129"/>
                        <a:chExt cx="6871" cy="4098"/>
                      </a:xfrm>
                    </p:grpSpPr>
                    <p:sp>
                      <p:nvSpPr>
                        <p:cNvPr id="49" name="Freeform 9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220664">
                          <a:off x="1322" y="7568"/>
                          <a:ext cx="3369" cy="265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650" y="1774"/>
                            </a:cxn>
                            <a:cxn ang="0">
                              <a:pos x="780" y="1594"/>
                            </a:cxn>
                            <a:cxn ang="0">
                              <a:pos x="129" y="0"/>
                            </a:cxn>
                            <a:cxn ang="0">
                              <a:pos x="0" y="180"/>
                            </a:cxn>
                            <a:cxn ang="0">
                              <a:pos x="650" y="1774"/>
                            </a:cxn>
                          </a:cxnLst>
                          <a:rect l="0" t="0" r="r" b="b"/>
                          <a:pathLst>
                            <a:path w="780" h="1774">
                              <a:moveTo>
                                <a:pt x="650" y="1774"/>
                              </a:moveTo>
                              <a:lnTo>
                                <a:pt x="780" y="1594"/>
                              </a:lnTo>
                              <a:lnTo>
                                <a:pt x="129" y="0"/>
                              </a:lnTo>
                              <a:lnTo>
                                <a:pt x="0" y="180"/>
                              </a:lnTo>
                              <a:lnTo>
                                <a:pt x="650" y="177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5080">
                          <a:solidFill>
                            <a:srgbClr val="10101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50" name="Freeform 10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220664">
                          <a:off x="1908" y="7326"/>
                          <a:ext cx="3364" cy="265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650" y="1774"/>
                            </a:cxn>
                            <a:cxn ang="0">
                              <a:pos x="779" y="1594"/>
                            </a:cxn>
                            <a:cxn ang="0">
                              <a:pos x="129" y="0"/>
                            </a:cxn>
                            <a:cxn ang="0">
                              <a:pos x="0" y="180"/>
                            </a:cxn>
                            <a:cxn ang="0">
                              <a:pos x="650" y="1774"/>
                            </a:cxn>
                          </a:cxnLst>
                          <a:rect l="0" t="0" r="r" b="b"/>
                          <a:pathLst>
                            <a:path w="779" h="1774">
                              <a:moveTo>
                                <a:pt x="650" y="1774"/>
                              </a:moveTo>
                              <a:lnTo>
                                <a:pt x="779" y="1594"/>
                              </a:lnTo>
                              <a:lnTo>
                                <a:pt x="129" y="0"/>
                              </a:lnTo>
                              <a:lnTo>
                                <a:pt x="0" y="180"/>
                              </a:lnTo>
                              <a:lnTo>
                                <a:pt x="650" y="177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5080">
                          <a:solidFill>
                            <a:srgbClr val="10101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51" name="Freeform 10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220664">
                          <a:off x="2491" y="7080"/>
                          <a:ext cx="3360" cy="2656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650" y="1773"/>
                            </a:cxn>
                            <a:cxn ang="0">
                              <a:pos x="778" y="1594"/>
                            </a:cxn>
                            <a:cxn ang="0">
                              <a:pos x="128" y="0"/>
                            </a:cxn>
                            <a:cxn ang="0">
                              <a:pos x="0" y="179"/>
                            </a:cxn>
                            <a:cxn ang="0">
                              <a:pos x="650" y="1773"/>
                            </a:cxn>
                          </a:cxnLst>
                          <a:rect l="0" t="0" r="r" b="b"/>
                          <a:pathLst>
                            <a:path w="778" h="1773">
                              <a:moveTo>
                                <a:pt x="650" y="1773"/>
                              </a:moveTo>
                              <a:lnTo>
                                <a:pt x="778" y="1594"/>
                              </a:lnTo>
                              <a:lnTo>
                                <a:pt x="128" y="0"/>
                              </a:lnTo>
                              <a:lnTo>
                                <a:pt x="0" y="179"/>
                              </a:lnTo>
                              <a:lnTo>
                                <a:pt x="650" y="177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5080">
                          <a:solidFill>
                            <a:srgbClr val="10101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52" name="Freeform 10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220664">
                          <a:off x="1792" y="7479"/>
                          <a:ext cx="2047" cy="164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409" y="1094"/>
                            </a:cxn>
                            <a:cxn ang="0">
                              <a:pos x="474" y="1004"/>
                            </a:cxn>
                            <a:cxn ang="0">
                              <a:pos x="64" y="0"/>
                            </a:cxn>
                            <a:cxn ang="0">
                              <a:pos x="0" y="90"/>
                            </a:cxn>
                            <a:cxn ang="0">
                              <a:pos x="409" y="1094"/>
                            </a:cxn>
                          </a:cxnLst>
                          <a:rect l="0" t="0" r="r" b="b"/>
                          <a:pathLst>
                            <a:path w="474" h="1094">
                              <a:moveTo>
                                <a:pt x="409" y="1094"/>
                              </a:moveTo>
                              <a:lnTo>
                                <a:pt x="474" y="1004"/>
                              </a:lnTo>
                              <a:lnTo>
                                <a:pt x="64" y="0"/>
                              </a:lnTo>
                              <a:lnTo>
                                <a:pt x="0" y="90"/>
                              </a:lnTo>
                              <a:lnTo>
                                <a:pt x="409" y="109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101010"/>
                        </a:solidFill>
                        <a:ln w="5080">
                          <a:solidFill>
                            <a:srgbClr val="10101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53" name="Freeform 10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220664">
                          <a:off x="2374" y="7237"/>
                          <a:ext cx="2042" cy="164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410" y="1094"/>
                            </a:cxn>
                            <a:cxn ang="0">
                              <a:pos x="473" y="1003"/>
                            </a:cxn>
                            <a:cxn ang="0">
                              <a:pos x="64" y="0"/>
                            </a:cxn>
                            <a:cxn ang="0">
                              <a:pos x="0" y="90"/>
                            </a:cxn>
                            <a:cxn ang="0">
                              <a:pos x="410" y="1094"/>
                            </a:cxn>
                          </a:cxnLst>
                          <a:rect l="0" t="0" r="r" b="b"/>
                          <a:pathLst>
                            <a:path w="473" h="1094">
                              <a:moveTo>
                                <a:pt x="410" y="1094"/>
                              </a:moveTo>
                              <a:lnTo>
                                <a:pt x="473" y="1003"/>
                              </a:lnTo>
                              <a:lnTo>
                                <a:pt x="64" y="0"/>
                              </a:lnTo>
                              <a:lnTo>
                                <a:pt x="0" y="90"/>
                              </a:lnTo>
                              <a:lnTo>
                                <a:pt x="410" y="109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101010"/>
                        </a:solidFill>
                        <a:ln w="5080">
                          <a:solidFill>
                            <a:srgbClr val="10101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54" name="Freeform 10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220664">
                          <a:off x="4829" y="6129"/>
                          <a:ext cx="3364" cy="265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650" y="1774"/>
                            </a:cxn>
                            <a:cxn ang="0">
                              <a:pos x="779" y="1594"/>
                            </a:cxn>
                            <a:cxn ang="0">
                              <a:pos x="129" y="0"/>
                            </a:cxn>
                            <a:cxn ang="0">
                              <a:pos x="0" y="180"/>
                            </a:cxn>
                            <a:cxn ang="0">
                              <a:pos x="650" y="1774"/>
                            </a:cxn>
                          </a:cxnLst>
                          <a:rect l="0" t="0" r="r" b="b"/>
                          <a:pathLst>
                            <a:path w="779" h="1774">
                              <a:moveTo>
                                <a:pt x="650" y="1774"/>
                              </a:moveTo>
                              <a:lnTo>
                                <a:pt x="779" y="1594"/>
                              </a:lnTo>
                              <a:lnTo>
                                <a:pt x="129" y="0"/>
                              </a:lnTo>
                              <a:lnTo>
                                <a:pt x="0" y="180"/>
                              </a:lnTo>
                              <a:lnTo>
                                <a:pt x="650" y="177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5080">
                          <a:solidFill>
                            <a:srgbClr val="10101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55" name="Freeform 10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220664">
                          <a:off x="3078" y="6845"/>
                          <a:ext cx="3364" cy="2663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650" y="1774"/>
                            </a:cxn>
                            <a:cxn ang="0">
                              <a:pos x="779" y="1594"/>
                            </a:cxn>
                            <a:cxn ang="0">
                              <a:pos x="129" y="0"/>
                            </a:cxn>
                            <a:cxn ang="0">
                              <a:pos x="0" y="180"/>
                            </a:cxn>
                            <a:cxn ang="0">
                              <a:pos x="650" y="1774"/>
                            </a:cxn>
                          </a:cxnLst>
                          <a:rect l="0" t="0" r="r" b="b"/>
                          <a:pathLst>
                            <a:path w="779" h="1774">
                              <a:moveTo>
                                <a:pt x="650" y="1774"/>
                              </a:moveTo>
                              <a:lnTo>
                                <a:pt x="779" y="1594"/>
                              </a:lnTo>
                              <a:lnTo>
                                <a:pt x="129" y="0"/>
                              </a:lnTo>
                              <a:lnTo>
                                <a:pt x="0" y="180"/>
                              </a:lnTo>
                              <a:lnTo>
                                <a:pt x="650" y="177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5080">
                          <a:solidFill>
                            <a:srgbClr val="10101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56" name="Freeform 10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220664">
                          <a:off x="3655" y="6609"/>
                          <a:ext cx="3365" cy="2662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650" y="1774"/>
                            </a:cxn>
                            <a:cxn ang="0">
                              <a:pos x="779" y="1594"/>
                            </a:cxn>
                            <a:cxn ang="0">
                              <a:pos x="129" y="0"/>
                            </a:cxn>
                            <a:cxn ang="0">
                              <a:pos x="0" y="180"/>
                            </a:cxn>
                            <a:cxn ang="0">
                              <a:pos x="650" y="1774"/>
                            </a:cxn>
                          </a:cxnLst>
                          <a:rect l="0" t="0" r="r" b="b"/>
                          <a:pathLst>
                            <a:path w="779" h="1774">
                              <a:moveTo>
                                <a:pt x="650" y="1774"/>
                              </a:moveTo>
                              <a:lnTo>
                                <a:pt x="779" y="1594"/>
                              </a:lnTo>
                              <a:lnTo>
                                <a:pt x="129" y="0"/>
                              </a:lnTo>
                              <a:lnTo>
                                <a:pt x="0" y="180"/>
                              </a:lnTo>
                              <a:lnTo>
                                <a:pt x="650" y="177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5080">
                          <a:solidFill>
                            <a:srgbClr val="10101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57" name="Freeform 10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220664">
                          <a:off x="4238" y="6370"/>
                          <a:ext cx="3369" cy="265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651" y="1775"/>
                            </a:cxn>
                            <a:cxn ang="0">
                              <a:pos x="780" y="1594"/>
                            </a:cxn>
                            <a:cxn ang="0">
                              <a:pos x="130" y="0"/>
                            </a:cxn>
                            <a:cxn ang="0">
                              <a:pos x="0" y="181"/>
                            </a:cxn>
                            <a:cxn ang="0">
                              <a:pos x="651" y="1775"/>
                            </a:cxn>
                          </a:cxnLst>
                          <a:rect l="0" t="0" r="r" b="b"/>
                          <a:pathLst>
                            <a:path w="780" h="1775">
                              <a:moveTo>
                                <a:pt x="651" y="1775"/>
                              </a:moveTo>
                              <a:lnTo>
                                <a:pt x="780" y="1594"/>
                              </a:lnTo>
                              <a:lnTo>
                                <a:pt x="130" y="0"/>
                              </a:lnTo>
                              <a:lnTo>
                                <a:pt x="0" y="181"/>
                              </a:lnTo>
                              <a:lnTo>
                                <a:pt x="651" y="177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5080">
                          <a:solidFill>
                            <a:srgbClr val="10101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58" name="Freeform 10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220664">
                          <a:off x="4711" y="6291"/>
                          <a:ext cx="2048" cy="164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410" y="1094"/>
                            </a:cxn>
                            <a:cxn ang="0">
                              <a:pos x="474" y="1004"/>
                            </a:cxn>
                            <a:cxn ang="0">
                              <a:pos x="65" y="0"/>
                            </a:cxn>
                            <a:cxn ang="0">
                              <a:pos x="0" y="90"/>
                            </a:cxn>
                            <a:cxn ang="0">
                              <a:pos x="410" y="1094"/>
                            </a:cxn>
                          </a:cxnLst>
                          <a:rect l="0" t="0" r="r" b="b"/>
                          <a:pathLst>
                            <a:path w="474" h="1094">
                              <a:moveTo>
                                <a:pt x="410" y="1094"/>
                              </a:moveTo>
                              <a:lnTo>
                                <a:pt x="474" y="1004"/>
                              </a:lnTo>
                              <a:lnTo>
                                <a:pt x="65" y="0"/>
                              </a:lnTo>
                              <a:lnTo>
                                <a:pt x="0" y="90"/>
                              </a:lnTo>
                              <a:lnTo>
                                <a:pt x="410" y="109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101010"/>
                        </a:solidFill>
                        <a:ln w="5080">
                          <a:solidFill>
                            <a:srgbClr val="10101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59" name="Freeform 10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220664">
                          <a:off x="3539" y="6759"/>
                          <a:ext cx="2047" cy="164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410" y="1094"/>
                            </a:cxn>
                            <a:cxn ang="0">
                              <a:pos x="474" y="1004"/>
                            </a:cxn>
                            <a:cxn ang="0">
                              <a:pos x="65" y="0"/>
                            </a:cxn>
                            <a:cxn ang="0">
                              <a:pos x="0" y="90"/>
                            </a:cxn>
                            <a:cxn ang="0">
                              <a:pos x="410" y="1094"/>
                            </a:cxn>
                          </a:cxnLst>
                          <a:rect l="0" t="0" r="r" b="b"/>
                          <a:pathLst>
                            <a:path w="474" h="1094">
                              <a:moveTo>
                                <a:pt x="410" y="1094"/>
                              </a:moveTo>
                              <a:lnTo>
                                <a:pt x="474" y="1004"/>
                              </a:lnTo>
                              <a:lnTo>
                                <a:pt x="65" y="0"/>
                              </a:lnTo>
                              <a:lnTo>
                                <a:pt x="0" y="90"/>
                              </a:lnTo>
                              <a:lnTo>
                                <a:pt x="410" y="109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101010"/>
                        </a:solidFill>
                        <a:ln w="5080">
                          <a:solidFill>
                            <a:srgbClr val="10101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60" name="Freeform 11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220664">
                          <a:off x="4133" y="6530"/>
                          <a:ext cx="2043" cy="164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409" y="1095"/>
                            </a:cxn>
                            <a:cxn ang="0">
                              <a:pos x="473" y="1004"/>
                            </a:cxn>
                            <a:cxn ang="0">
                              <a:pos x="63" y="0"/>
                            </a:cxn>
                            <a:cxn ang="0">
                              <a:pos x="0" y="91"/>
                            </a:cxn>
                            <a:cxn ang="0">
                              <a:pos x="409" y="1095"/>
                            </a:cxn>
                          </a:cxnLst>
                          <a:rect l="0" t="0" r="r" b="b"/>
                          <a:pathLst>
                            <a:path w="473" h="1095">
                              <a:moveTo>
                                <a:pt x="409" y="1095"/>
                              </a:moveTo>
                              <a:lnTo>
                                <a:pt x="473" y="1004"/>
                              </a:lnTo>
                              <a:lnTo>
                                <a:pt x="63" y="0"/>
                              </a:lnTo>
                              <a:lnTo>
                                <a:pt x="0" y="91"/>
                              </a:lnTo>
                              <a:lnTo>
                                <a:pt x="409" y="109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101010"/>
                        </a:solidFill>
                        <a:ln w="5080">
                          <a:solidFill>
                            <a:srgbClr val="10101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</p:grpSp>
                  <p:sp>
                    <p:nvSpPr>
                      <p:cNvPr id="47" name="AutoShape 11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20650803" flipH="1">
                        <a:off x="3369" y="8942"/>
                        <a:ext cx="4518" cy="755"/>
                      </a:xfrm>
                      <a:prstGeom prst="rtTriangle">
                        <a:avLst/>
                      </a:prstGeom>
                      <a:solidFill>
                        <a:srgbClr val="FFFFFF"/>
                      </a:solidFill>
                      <a:ln w="508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48" name="AutoShape 11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-1845927" flipH="1" flipV="1">
                        <a:off x="844" y="6528"/>
                        <a:ext cx="4480" cy="738"/>
                      </a:xfrm>
                      <a:prstGeom prst="rtTriangle">
                        <a:avLst/>
                      </a:prstGeom>
                      <a:solidFill>
                        <a:srgbClr val="FFFFFF"/>
                      </a:solidFill>
                      <a:ln w="508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</p:grpSp>
              </p:grpSp>
              <p:grpSp>
                <p:nvGrpSpPr>
                  <p:cNvPr id="29" name="Group 11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320" y="3282"/>
                    <a:ext cx="4616" cy="2434"/>
                    <a:chOff x="614" y="4638"/>
                    <a:chExt cx="10596" cy="5589"/>
                  </a:xfrm>
                </p:grpSpPr>
                <p:grpSp>
                  <p:nvGrpSpPr>
                    <p:cNvPr id="44" name="Group 11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614" y="6129"/>
                      <a:ext cx="7043" cy="4098"/>
                      <a:chOff x="844" y="6129"/>
                      <a:chExt cx="7043" cy="4098"/>
                    </a:xfrm>
                  </p:grpSpPr>
                  <p:grpSp>
                    <p:nvGrpSpPr>
                      <p:cNvPr id="45" name="Group 11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862" y="6129"/>
                        <a:ext cx="6871" cy="4098"/>
                        <a:chOff x="1322" y="6129"/>
                        <a:chExt cx="6871" cy="4098"/>
                      </a:xfrm>
                    </p:grpSpPr>
                    <p:sp>
                      <p:nvSpPr>
                        <p:cNvPr id="32" name="Freeform 11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220664">
                          <a:off x="1322" y="7568"/>
                          <a:ext cx="3369" cy="265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650" y="1774"/>
                            </a:cxn>
                            <a:cxn ang="0">
                              <a:pos x="780" y="1594"/>
                            </a:cxn>
                            <a:cxn ang="0">
                              <a:pos x="129" y="0"/>
                            </a:cxn>
                            <a:cxn ang="0">
                              <a:pos x="0" y="180"/>
                            </a:cxn>
                            <a:cxn ang="0">
                              <a:pos x="650" y="1774"/>
                            </a:cxn>
                          </a:cxnLst>
                          <a:rect l="0" t="0" r="r" b="b"/>
                          <a:pathLst>
                            <a:path w="780" h="1774">
                              <a:moveTo>
                                <a:pt x="650" y="1774"/>
                              </a:moveTo>
                              <a:lnTo>
                                <a:pt x="780" y="1594"/>
                              </a:lnTo>
                              <a:lnTo>
                                <a:pt x="129" y="0"/>
                              </a:lnTo>
                              <a:lnTo>
                                <a:pt x="0" y="180"/>
                              </a:lnTo>
                              <a:lnTo>
                                <a:pt x="650" y="177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5080">
                          <a:solidFill>
                            <a:srgbClr val="10101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33" name="Freeform 11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220664">
                          <a:off x="1908" y="7326"/>
                          <a:ext cx="3364" cy="265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650" y="1774"/>
                            </a:cxn>
                            <a:cxn ang="0">
                              <a:pos x="779" y="1594"/>
                            </a:cxn>
                            <a:cxn ang="0">
                              <a:pos x="129" y="0"/>
                            </a:cxn>
                            <a:cxn ang="0">
                              <a:pos x="0" y="180"/>
                            </a:cxn>
                            <a:cxn ang="0">
                              <a:pos x="650" y="1774"/>
                            </a:cxn>
                          </a:cxnLst>
                          <a:rect l="0" t="0" r="r" b="b"/>
                          <a:pathLst>
                            <a:path w="779" h="1774">
                              <a:moveTo>
                                <a:pt x="650" y="1774"/>
                              </a:moveTo>
                              <a:lnTo>
                                <a:pt x="779" y="1594"/>
                              </a:lnTo>
                              <a:lnTo>
                                <a:pt x="129" y="0"/>
                              </a:lnTo>
                              <a:lnTo>
                                <a:pt x="0" y="180"/>
                              </a:lnTo>
                              <a:lnTo>
                                <a:pt x="650" y="177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5080">
                          <a:solidFill>
                            <a:srgbClr val="10101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34" name="Freeform 11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220664">
                          <a:off x="2491" y="7080"/>
                          <a:ext cx="3360" cy="2656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650" y="1773"/>
                            </a:cxn>
                            <a:cxn ang="0">
                              <a:pos x="778" y="1594"/>
                            </a:cxn>
                            <a:cxn ang="0">
                              <a:pos x="128" y="0"/>
                            </a:cxn>
                            <a:cxn ang="0">
                              <a:pos x="0" y="179"/>
                            </a:cxn>
                            <a:cxn ang="0">
                              <a:pos x="650" y="1773"/>
                            </a:cxn>
                          </a:cxnLst>
                          <a:rect l="0" t="0" r="r" b="b"/>
                          <a:pathLst>
                            <a:path w="778" h="1773">
                              <a:moveTo>
                                <a:pt x="650" y="1773"/>
                              </a:moveTo>
                              <a:lnTo>
                                <a:pt x="778" y="1594"/>
                              </a:lnTo>
                              <a:lnTo>
                                <a:pt x="128" y="0"/>
                              </a:lnTo>
                              <a:lnTo>
                                <a:pt x="0" y="179"/>
                              </a:lnTo>
                              <a:lnTo>
                                <a:pt x="650" y="177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5080">
                          <a:solidFill>
                            <a:srgbClr val="10101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35" name="Freeform 11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220664">
                          <a:off x="1792" y="7479"/>
                          <a:ext cx="2047" cy="164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409" y="1094"/>
                            </a:cxn>
                            <a:cxn ang="0">
                              <a:pos x="474" y="1004"/>
                            </a:cxn>
                            <a:cxn ang="0">
                              <a:pos x="64" y="0"/>
                            </a:cxn>
                            <a:cxn ang="0">
                              <a:pos x="0" y="90"/>
                            </a:cxn>
                            <a:cxn ang="0">
                              <a:pos x="409" y="1094"/>
                            </a:cxn>
                          </a:cxnLst>
                          <a:rect l="0" t="0" r="r" b="b"/>
                          <a:pathLst>
                            <a:path w="474" h="1094">
                              <a:moveTo>
                                <a:pt x="409" y="1094"/>
                              </a:moveTo>
                              <a:lnTo>
                                <a:pt x="474" y="1004"/>
                              </a:lnTo>
                              <a:lnTo>
                                <a:pt x="64" y="0"/>
                              </a:lnTo>
                              <a:lnTo>
                                <a:pt x="0" y="90"/>
                              </a:lnTo>
                              <a:lnTo>
                                <a:pt x="409" y="109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101010"/>
                        </a:solidFill>
                        <a:ln w="5080">
                          <a:solidFill>
                            <a:srgbClr val="10101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36" name="Freeform 12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220664">
                          <a:off x="2374" y="7237"/>
                          <a:ext cx="2042" cy="164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410" y="1094"/>
                            </a:cxn>
                            <a:cxn ang="0">
                              <a:pos x="473" y="1003"/>
                            </a:cxn>
                            <a:cxn ang="0">
                              <a:pos x="64" y="0"/>
                            </a:cxn>
                            <a:cxn ang="0">
                              <a:pos x="0" y="90"/>
                            </a:cxn>
                            <a:cxn ang="0">
                              <a:pos x="410" y="1094"/>
                            </a:cxn>
                          </a:cxnLst>
                          <a:rect l="0" t="0" r="r" b="b"/>
                          <a:pathLst>
                            <a:path w="473" h="1094">
                              <a:moveTo>
                                <a:pt x="410" y="1094"/>
                              </a:moveTo>
                              <a:lnTo>
                                <a:pt x="473" y="1003"/>
                              </a:lnTo>
                              <a:lnTo>
                                <a:pt x="64" y="0"/>
                              </a:lnTo>
                              <a:lnTo>
                                <a:pt x="0" y="90"/>
                              </a:lnTo>
                              <a:lnTo>
                                <a:pt x="410" y="109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101010"/>
                        </a:solidFill>
                        <a:ln w="5080">
                          <a:solidFill>
                            <a:srgbClr val="10101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37" name="Freeform 12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220664">
                          <a:off x="4829" y="6129"/>
                          <a:ext cx="3364" cy="265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650" y="1774"/>
                            </a:cxn>
                            <a:cxn ang="0">
                              <a:pos x="779" y="1594"/>
                            </a:cxn>
                            <a:cxn ang="0">
                              <a:pos x="129" y="0"/>
                            </a:cxn>
                            <a:cxn ang="0">
                              <a:pos x="0" y="180"/>
                            </a:cxn>
                            <a:cxn ang="0">
                              <a:pos x="650" y="1774"/>
                            </a:cxn>
                          </a:cxnLst>
                          <a:rect l="0" t="0" r="r" b="b"/>
                          <a:pathLst>
                            <a:path w="779" h="1774">
                              <a:moveTo>
                                <a:pt x="650" y="1774"/>
                              </a:moveTo>
                              <a:lnTo>
                                <a:pt x="779" y="1594"/>
                              </a:lnTo>
                              <a:lnTo>
                                <a:pt x="129" y="0"/>
                              </a:lnTo>
                              <a:lnTo>
                                <a:pt x="0" y="180"/>
                              </a:lnTo>
                              <a:lnTo>
                                <a:pt x="650" y="177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5080">
                          <a:solidFill>
                            <a:srgbClr val="10101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38" name="Freeform 12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220664">
                          <a:off x="3078" y="6845"/>
                          <a:ext cx="3364" cy="2663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650" y="1774"/>
                            </a:cxn>
                            <a:cxn ang="0">
                              <a:pos x="779" y="1594"/>
                            </a:cxn>
                            <a:cxn ang="0">
                              <a:pos x="129" y="0"/>
                            </a:cxn>
                            <a:cxn ang="0">
                              <a:pos x="0" y="180"/>
                            </a:cxn>
                            <a:cxn ang="0">
                              <a:pos x="650" y="1774"/>
                            </a:cxn>
                          </a:cxnLst>
                          <a:rect l="0" t="0" r="r" b="b"/>
                          <a:pathLst>
                            <a:path w="779" h="1774">
                              <a:moveTo>
                                <a:pt x="650" y="1774"/>
                              </a:moveTo>
                              <a:lnTo>
                                <a:pt x="779" y="1594"/>
                              </a:lnTo>
                              <a:lnTo>
                                <a:pt x="129" y="0"/>
                              </a:lnTo>
                              <a:lnTo>
                                <a:pt x="0" y="180"/>
                              </a:lnTo>
                              <a:lnTo>
                                <a:pt x="650" y="177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5080">
                          <a:solidFill>
                            <a:srgbClr val="10101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39" name="Freeform 12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220664">
                          <a:off x="3655" y="6609"/>
                          <a:ext cx="3365" cy="2662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650" y="1774"/>
                            </a:cxn>
                            <a:cxn ang="0">
                              <a:pos x="779" y="1594"/>
                            </a:cxn>
                            <a:cxn ang="0">
                              <a:pos x="129" y="0"/>
                            </a:cxn>
                            <a:cxn ang="0">
                              <a:pos x="0" y="180"/>
                            </a:cxn>
                            <a:cxn ang="0">
                              <a:pos x="650" y="1774"/>
                            </a:cxn>
                          </a:cxnLst>
                          <a:rect l="0" t="0" r="r" b="b"/>
                          <a:pathLst>
                            <a:path w="779" h="1774">
                              <a:moveTo>
                                <a:pt x="650" y="1774"/>
                              </a:moveTo>
                              <a:lnTo>
                                <a:pt x="779" y="1594"/>
                              </a:lnTo>
                              <a:lnTo>
                                <a:pt x="129" y="0"/>
                              </a:lnTo>
                              <a:lnTo>
                                <a:pt x="0" y="180"/>
                              </a:lnTo>
                              <a:lnTo>
                                <a:pt x="650" y="177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5080">
                          <a:solidFill>
                            <a:srgbClr val="10101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40" name="Freeform 12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220664">
                          <a:off x="4238" y="6370"/>
                          <a:ext cx="3369" cy="265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651" y="1775"/>
                            </a:cxn>
                            <a:cxn ang="0">
                              <a:pos x="780" y="1594"/>
                            </a:cxn>
                            <a:cxn ang="0">
                              <a:pos x="130" y="0"/>
                            </a:cxn>
                            <a:cxn ang="0">
                              <a:pos x="0" y="181"/>
                            </a:cxn>
                            <a:cxn ang="0">
                              <a:pos x="651" y="1775"/>
                            </a:cxn>
                          </a:cxnLst>
                          <a:rect l="0" t="0" r="r" b="b"/>
                          <a:pathLst>
                            <a:path w="780" h="1775">
                              <a:moveTo>
                                <a:pt x="651" y="1775"/>
                              </a:moveTo>
                              <a:lnTo>
                                <a:pt x="780" y="1594"/>
                              </a:lnTo>
                              <a:lnTo>
                                <a:pt x="130" y="0"/>
                              </a:lnTo>
                              <a:lnTo>
                                <a:pt x="0" y="181"/>
                              </a:lnTo>
                              <a:lnTo>
                                <a:pt x="651" y="177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5080">
                          <a:solidFill>
                            <a:srgbClr val="10101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41" name="Freeform 12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220664">
                          <a:off x="4711" y="6291"/>
                          <a:ext cx="2048" cy="164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410" y="1094"/>
                            </a:cxn>
                            <a:cxn ang="0">
                              <a:pos x="474" y="1004"/>
                            </a:cxn>
                            <a:cxn ang="0">
                              <a:pos x="65" y="0"/>
                            </a:cxn>
                            <a:cxn ang="0">
                              <a:pos x="0" y="90"/>
                            </a:cxn>
                            <a:cxn ang="0">
                              <a:pos x="410" y="1094"/>
                            </a:cxn>
                          </a:cxnLst>
                          <a:rect l="0" t="0" r="r" b="b"/>
                          <a:pathLst>
                            <a:path w="474" h="1094">
                              <a:moveTo>
                                <a:pt x="410" y="1094"/>
                              </a:moveTo>
                              <a:lnTo>
                                <a:pt x="474" y="1004"/>
                              </a:lnTo>
                              <a:lnTo>
                                <a:pt x="65" y="0"/>
                              </a:lnTo>
                              <a:lnTo>
                                <a:pt x="0" y="90"/>
                              </a:lnTo>
                              <a:lnTo>
                                <a:pt x="410" y="109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101010"/>
                        </a:solidFill>
                        <a:ln w="5080">
                          <a:solidFill>
                            <a:srgbClr val="10101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42" name="Freeform 12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220664">
                          <a:off x="3539" y="6759"/>
                          <a:ext cx="2047" cy="164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410" y="1094"/>
                            </a:cxn>
                            <a:cxn ang="0">
                              <a:pos x="474" y="1004"/>
                            </a:cxn>
                            <a:cxn ang="0">
                              <a:pos x="65" y="0"/>
                            </a:cxn>
                            <a:cxn ang="0">
                              <a:pos x="0" y="90"/>
                            </a:cxn>
                            <a:cxn ang="0">
                              <a:pos x="410" y="1094"/>
                            </a:cxn>
                          </a:cxnLst>
                          <a:rect l="0" t="0" r="r" b="b"/>
                          <a:pathLst>
                            <a:path w="474" h="1094">
                              <a:moveTo>
                                <a:pt x="410" y="1094"/>
                              </a:moveTo>
                              <a:lnTo>
                                <a:pt x="474" y="1004"/>
                              </a:lnTo>
                              <a:lnTo>
                                <a:pt x="65" y="0"/>
                              </a:lnTo>
                              <a:lnTo>
                                <a:pt x="0" y="90"/>
                              </a:lnTo>
                              <a:lnTo>
                                <a:pt x="410" y="109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101010"/>
                        </a:solidFill>
                        <a:ln w="5080">
                          <a:solidFill>
                            <a:srgbClr val="10101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43" name="Freeform 12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220664">
                          <a:off x="4133" y="6530"/>
                          <a:ext cx="2043" cy="164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409" y="1095"/>
                            </a:cxn>
                            <a:cxn ang="0">
                              <a:pos x="473" y="1004"/>
                            </a:cxn>
                            <a:cxn ang="0">
                              <a:pos x="63" y="0"/>
                            </a:cxn>
                            <a:cxn ang="0">
                              <a:pos x="0" y="91"/>
                            </a:cxn>
                            <a:cxn ang="0">
                              <a:pos x="409" y="1095"/>
                            </a:cxn>
                          </a:cxnLst>
                          <a:rect l="0" t="0" r="r" b="b"/>
                          <a:pathLst>
                            <a:path w="473" h="1095">
                              <a:moveTo>
                                <a:pt x="409" y="1095"/>
                              </a:moveTo>
                              <a:lnTo>
                                <a:pt x="473" y="1004"/>
                              </a:lnTo>
                              <a:lnTo>
                                <a:pt x="63" y="0"/>
                              </a:lnTo>
                              <a:lnTo>
                                <a:pt x="0" y="91"/>
                              </a:lnTo>
                              <a:lnTo>
                                <a:pt x="409" y="109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101010"/>
                        </a:solidFill>
                        <a:ln w="5080">
                          <a:solidFill>
                            <a:srgbClr val="10101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</p:grpSp>
                  <p:sp>
                    <p:nvSpPr>
                      <p:cNvPr id="30" name="AutoShape 12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20650803" flipH="1">
                        <a:off x="3369" y="8942"/>
                        <a:ext cx="4518" cy="755"/>
                      </a:xfrm>
                      <a:prstGeom prst="rtTriangle">
                        <a:avLst/>
                      </a:prstGeom>
                      <a:solidFill>
                        <a:srgbClr val="FFFFFF"/>
                      </a:solidFill>
                      <a:ln w="508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31" name="AutoShape 12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-1845927" flipH="1" flipV="1">
                        <a:off x="844" y="6528"/>
                        <a:ext cx="4480" cy="738"/>
                      </a:xfrm>
                      <a:prstGeom prst="rtTriangle">
                        <a:avLst/>
                      </a:prstGeom>
                      <a:solidFill>
                        <a:srgbClr val="FFFFFF"/>
                      </a:solidFill>
                      <a:ln w="508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</p:grpSp>
                <p:grpSp>
                  <p:nvGrpSpPr>
                    <p:cNvPr id="46" name="Group 13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4662" y="4638"/>
                      <a:ext cx="6548" cy="3810"/>
                      <a:chOff x="844" y="6129"/>
                      <a:chExt cx="7043" cy="4098"/>
                    </a:xfrm>
                  </p:grpSpPr>
                  <p:grpSp>
                    <p:nvGrpSpPr>
                      <p:cNvPr id="61" name="Group 13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862" y="6129"/>
                        <a:ext cx="6871" cy="4098"/>
                        <a:chOff x="1322" y="6129"/>
                        <a:chExt cx="6871" cy="4098"/>
                      </a:xfrm>
                    </p:grpSpPr>
                    <p:sp>
                      <p:nvSpPr>
                        <p:cNvPr id="17" name="Freeform 13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220664">
                          <a:off x="1322" y="7568"/>
                          <a:ext cx="3369" cy="265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650" y="1774"/>
                            </a:cxn>
                            <a:cxn ang="0">
                              <a:pos x="780" y="1594"/>
                            </a:cxn>
                            <a:cxn ang="0">
                              <a:pos x="129" y="0"/>
                            </a:cxn>
                            <a:cxn ang="0">
                              <a:pos x="0" y="180"/>
                            </a:cxn>
                            <a:cxn ang="0">
                              <a:pos x="650" y="1774"/>
                            </a:cxn>
                          </a:cxnLst>
                          <a:rect l="0" t="0" r="r" b="b"/>
                          <a:pathLst>
                            <a:path w="780" h="1774">
                              <a:moveTo>
                                <a:pt x="650" y="1774"/>
                              </a:moveTo>
                              <a:lnTo>
                                <a:pt x="780" y="1594"/>
                              </a:lnTo>
                              <a:lnTo>
                                <a:pt x="129" y="0"/>
                              </a:lnTo>
                              <a:lnTo>
                                <a:pt x="0" y="180"/>
                              </a:lnTo>
                              <a:lnTo>
                                <a:pt x="650" y="177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5080">
                          <a:solidFill>
                            <a:srgbClr val="10101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8" name="Freeform 13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220664">
                          <a:off x="1908" y="7326"/>
                          <a:ext cx="3364" cy="265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650" y="1774"/>
                            </a:cxn>
                            <a:cxn ang="0">
                              <a:pos x="779" y="1594"/>
                            </a:cxn>
                            <a:cxn ang="0">
                              <a:pos x="129" y="0"/>
                            </a:cxn>
                            <a:cxn ang="0">
                              <a:pos x="0" y="180"/>
                            </a:cxn>
                            <a:cxn ang="0">
                              <a:pos x="650" y="1774"/>
                            </a:cxn>
                          </a:cxnLst>
                          <a:rect l="0" t="0" r="r" b="b"/>
                          <a:pathLst>
                            <a:path w="779" h="1774">
                              <a:moveTo>
                                <a:pt x="650" y="1774"/>
                              </a:moveTo>
                              <a:lnTo>
                                <a:pt x="779" y="1594"/>
                              </a:lnTo>
                              <a:lnTo>
                                <a:pt x="129" y="0"/>
                              </a:lnTo>
                              <a:lnTo>
                                <a:pt x="0" y="180"/>
                              </a:lnTo>
                              <a:lnTo>
                                <a:pt x="650" y="177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5080">
                          <a:solidFill>
                            <a:srgbClr val="10101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9" name="Freeform 13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220664">
                          <a:off x="2491" y="7080"/>
                          <a:ext cx="3360" cy="2656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650" y="1773"/>
                            </a:cxn>
                            <a:cxn ang="0">
                              <a:pos x="778" y="1594"/>
                            </a:cxn>
                            <a:cxn ang="0">
                              <a:pos x="128" y="0"/>
                            </a:cxn>
                            <a:cxn ang="0">
                              <a:pos x="0" y="179"/>
                            </a:cxn>
                            <a:cxn ang="0">
                              <a:pos x="650" y="1773"/>
                            </a:cxn>
                          </a:cxnLst>
                          <a:rect l="0" t="0" r="r" b="b"/>
                          <a:pathLst>
                            <a:path w="778" h="1773">
                              <a:moveTo>
                                <a:pt x="650" y="1773"/>
                              </a:moveTo>
                              <a:lnTo>
                                <a:pt x="778" y="1594"/>
                              </a:lnTo>
                              <a:lnTo>
                                <a:pt x="128" y="0"/>
                              </a:lnTo>
                              <a:lnTo>
                                <a:pt x="0" y="179"/>
                              </a:lnTo>
                              <a:lnTo>
                                <a:pt x="650" y="177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5080">
                          <a:solidFill>
                            <a:srgbClr val="10101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20" name="Freeform 13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220664">
                          <a:off x="1792" y="7479"/>
                          <a:ext cx="2047" cy="164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409" y="1094"/>
                            </a:cxn>
                            <a:cxn ang="0">
                              <a:pos x="474" y="1004"/>
                            </a:cxn>
                            <a:cxn ang="0">
                              <a:pos x="64" y="0"/>
                            </a:cxn>
                            <a:cxn ang="0">
                              <a:pos x="0" y="90"/>
                            </a:cxn>
                            <a:cxn ang="0">
                              <a:pos x="409" y="1094"/>
                            </a:cxn>
                          </a:cxnLst>
                          <a:rect l="0" t="0" r="r" b="b"/>
                          <a:pathLst>
                            <a:path w="474" h="1094">
                              <a:moveTo>
                                <a:pt x="409" y="1094"/>
                              </a:moveTo>
                              <a:lnTo>
                                <a:pt x="474" y="1004"/>
                              </a:lnTo>
                              <a:lnTo>
                                <a:pt x="64" y="0"/>
                              </a:lnTo>
                              <a:lnTo>
                                <a:pt x="0" y="90"/>
                              </a:lnTo>
                              <a:lnTo>
                                <a:pt x="409" y="109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101010"/>
                        </a:solidFill>
                        <a:ln w="5080">
                          <a:solidFill>
                            <a:srgbClr val="10101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21" name="Freeform 13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220664">
                          <a:off x="2374" y="7237"/>
                          <a:ext cx="2042" cy="164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410" y="1094"/>
                            </a:cxn>
                            <a:cxn ang="0">
                              <a:pos x="473" y="1003"/>
                            </a:cxn>
                            <a:cxn ang="0">
                              <a:pos x="64" y="0"/>
                            </a:cxn>
                            <a:cxn ang="0">
                              <a:pos x="0" y="90"/>
                            </a:cxn>
                            <a:cxn ang="0">
                              <a:pos x="410" y="1094"/>
                            </a:cxn>
                          </a:cxnLst>
                          <a:rect l="0" t="0" r="r" b="b"/>
                          <a:pathLst>
                            <a:path w="473" h="1094">
                              <a:moveTo>
                                <a:pt x="410" y="1094"/>
                              </a:moveTo>
                              <a:lnTo>
                                <a:pt x="473" y="1003"/>
                              </a:lnTo>
                              <a:lnTo>
                                <a:pt x="64" y="0"/>
                              </a:lnTo>
                              <a:lnTo>
                                <a:pt x="0" y="90"/>
                              </a:lnTo>
                              <a:lnTo>
                                <a:pt x="410" y="109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101010"/>
                        </a:solidFill>
                        <a:ln w="5080">
                          <a:solidFill>
                            <a:srgbClr val="10101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22" name="Freeform 13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220664">
                          <a:off x="4829" y="6129"/>
                          <a:ext cx="3364" cy="265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650" y="1774"/>
                            </a:cxn>
                            <a:cxn ang="0">
                              <a:pos x="779" y="1594"/>
                            </a:cxn>
                            <a:cxn ang="0">
                              <a:pos x="129" y="0"/>
                            </a:cxn>
                            <a:cxn ang="0">
                              <a:pos x="0" y="180"/>
                            </a:cxn>
                            <a:cxn ang="0">
                              <a:pos x="650" y="1774"/>
                            </a:cxn>
                          </a:cxnLst>
                          <a:rect l="0" t="0" r="r" b="b"/>
                          <a:pathLst>
                            <a:path w="779" h="1774">
                              <a:moveTo>
                                <a:pt x="650" y="1774"/>
                              </a:moveTo>
                              <a:lnTo>
                                <a:pt x="779" y="1594"/>
                              </a:lnTo>
                              <a:lnTo>
                                <a:pt x="129" y="0"/>
                              </a:lnTo>
                              <a:lnTo>
                                <a:pt x="0" y="180"/>
                              </a:lnTo>
                              <a:lnTo>
                                <a:pt x="650" y="177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5080">
                          <a:solidFill>
                            <a:srgbClr val="10101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23" name="Freeform 13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220664">
                          <a:off x="3078" y="6845"/>
                          <a:ext cx="3364" cy="2663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650" y="1774"/>
                            </a:cxn>
                            <a:cxn ang="0">
                              <a:pos x="779" y="1594"/>
                            </a:cxn>
                            <a:cxn ang="0">
                              <a:pos x="129" y="0"/>
                            </a:cxn>
                            <a:cxn ang="0">
                              <a:pos x="0" y="180"/>
                            </a:cxn>
                            <a:cxn ang="0">
                              <a:pos x="650" y="1774"/>
                            </a:cxn>
                          </a:cxnLst>
                          <a:rect l="0" t="0" r="r" b="b"/>
                          <a:pathLst>
                            <a:path w="779" h="1774">
                              <a:moveTo>
                                <a:pt x="650" y="1774"/>
                              </a:moveTo>
                              <a:lnTo>
                                <a:pt x="779" y="1594"/>
                              </a:lnTo>
                              <a:lnTo>
                                <a:pt x="129" y="0"/>
                              </a:lnTo>
                              <a:lnTo>
                                <a:pt x="0" y="180"/>
                              </a:lnTo>
                              <a:lnTo>
                                <a:pt x="650" y="177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5080">
                          <a:solidFill>
                            <a:srgbClr val="10101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24" name="Freeform 13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220664">
                          <a:off x="3655" y="6609"/>
                          <a:ext cx="3365" cy="2662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650" y="1774"/>
                            </a:cxn>
                            <a:cxn ang="0">
                              <a:pos x="779" y="1594"/>
                            </a:cxn>
                            <a:cxn ang="0">
                              <a:pos x="129" y="0"/>
                            </a:cxn>
                            <a:cxn ang="0">
                              <a:pos x="0" y="180"/>
                            </a:cxn>
                            <a:cxn ang="0">
                              <a:pos x="650" y="1774"/>
                            </a:cxn>
                          </a:cxnLst>
                          <a:rect l="0" t="0" r="r" b="b"/>
                          <a:pathLst>
                            <a:path w="779" h="1774">
                              <a:moveTo>
                                <a:pt x="650" y="1774"/>
                              </a:moveTo>
                              <a:lnTo>
                                <a:pt x="779" y="1594"/>
                              </a:lnTo>
                              <a:lnTo>
                                <a:pt x="129" y="0"/>
                              </a:lnTo>
                              <a:lnTo>
                                <a:pt x="0" y="180"/>
                              </a:lnTo>
                              <a:lnTo>
                                <a:pt x="650" y="177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5080">
                          <a:solidFill>
                            <a:srgbClr val="10101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25" name="Freeform 14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220664">
                          <a:off x="4238" y="6370"/>
                          <a:ext cx="3369" cy="265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651" y="1775"/>
                            </a:cxn>
                            <a:cxn ang="0">
                              <a:pos x="780" y="1594"/>
                            </a:cxn>
                            <a:cxn ang="0">
                              <a:pos x="130" y="0"/>
                            </a:cxn>
                            <a:cxn ang="0">
                              <a:pos x="0" y="181"/>
                            </a:cxn>
                            <a:cxn ang="0">
                              <a:pos x="651" y="1775"/>
                            </a:cxn>
                          </a:cxnLst>
                          <a:rect l="0" t="0" r="r" b="b"/>
                          <a:pathLst>
                            <a:path w="780" h="1775">
                              <a:moveTo>
                                <a:pt x="651" y="1775"/>
                              </a:moveTo>
                              <a:lnTo>
                                <a:pt x="780" y="1594"/>
                              </a:lnTo>
                              <a:lnTo>
                                <a:pt x="130" y="0"/>
                              </a:lnTo>
                              <a:lnTo>
                                <a:pt x="0" y="181"/>
                              </a:lnTo>
                              <a:lnTo>
                                <a:pt x="651" y="177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5080">
                          <a:solidFill>
                            <a:srgbClr val="10101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26" name="Freeform 14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220664">
                          <a:off x="4711" y="6291"/>
                          <a:ext cx="2048" cy="164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410" y="1094"/>
                            </a:cxn>
                            <a:cxn ang="0">
                              <a:pos x="474" y="1004"/>
                            </a:cxn>
                            <a:cxn ang="0">
                              <a:pos x="65" y="0"/>
                            </a:cxn>
                            <a:cxn ang="0">
                              <a:pos x="0" y="90"/>
                            </a:cxn>
                            <a:cxn ang="0">
                              <a:pos x="410" y="1094"/>
                            </a:cxn>
                          </a:cxnLst>
                          <a:rect l="0" t="0" r="r" b="b"/>
                          <a:pathLst>
                            <a:path w="474" h="1094">
                              <a:moveTo>
                                <a:pt x="410" y="1094"/>
                              </a:moveTo>
                              <a:lnTo>
                                <a:pt x="474" y="1004"/>
                              </a:lnTo>
                              <a:lnTo>
                                <a:pt x="65" y="0"/>
                              </a:lnTo>
                              <a:lnTo>
                                <a:pt x="0" y="90"/>
                              </a:lnTo>
                              <a:lnTo>
                                <a:pt x="410" y="109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101010"/>
                        </a:solidFill>
                        <a:ln w="5080">
                          <a:solidFill>
                            <a:srgbClr val="10101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27" name="Freeform 14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220664">
                          <a:off x="3539" y="6759"/>
                          <a:ext cx="2047" cy="164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410" y="1094"/>
                            </a:cxn>
                            <a:cxn ang="0">
                              <a:pos x="474" y="1004"/>
                            </a:cxn>
                            <a:cxn ang="0">
                              <a:pos x="65" y="0"/>
                            </a:cxn>
                            <a:cxn ang="0">
                              <a:pos x="0" y="90"/>
                            </a:cxn>
                            <a:cxn ang="0">
                              <a:pos x="410" y="1094"/>
                            </a:cxn>
                          </a:cxnLst>
                          <a:rect l="0" t="0" r="r" b="b"/>
                          <a:pathLst>
                            <a:path w="474" h="1094">
                              <a:moveTo>
                                <a:pt x="410" y="1094"/>
                              </a:moveTo>
                              <a:lnTo>
                                <a:pt x="474" y="1004"/>
                              </a:lnTo>
                              <a:lnTo>
                                <a:pt x="65" y="0"/>
                              </a:lnTo>
                              <a:lnTo>
                                <a:pt x="0" y="90"/>
                              </a:lnTo>
                              <a:lnTo>
                                <a:pt x="410" y="109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101010"/>
                        </a:solidFill>
                        <a:ln w="5080">
                          <a:solidFill>
                            <a:srgbClr val="10101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28" name="Freeform 14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220664">
                          <a:off x="4133" y="6530"/>
                          <a:ext cx="2043" cy="164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409" y="1095"/>
                            </a:cxn>
                            <a:cxn ang="0">
                              <a:pos x="473" y="1004"/>
                            </a:cxn>
                            <a:cxn ang="0">
                              <a:pos x="63" y="0"/>
                            </a:cxn>
                            <a:cxn ang="0">
                              <a:pos x="0" y="91"/>
                            </a:cxn>
                            <a:cxn ang="0">
                              <a:pos x="409" y="1095"/>
                            </a:cxn>
                          </a:cxnLst>
                          <a:rect l="0" t="0" r="r" b="b"/>
                          <a:pathLst>
                            <a:path w="473" h="1095">
                              <a:moveTo>
                                <a:pt x="409" y="1095"/>
                              </a:moveTo>
                              <a:lnTo>
                                <a:pt x="473" y="1004"/>
                              </a:lnTo>
                              <a:lnTo>
                                <a:pt x="63" y="0"/>
                              </a:lnTo>
                              <a:lnTo>
                                <a:pt x="0" y="91"/>
                              </a:lnTo>
                              <a:lnTo>
                                <a:pt x="409" y="109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101010"/>
                        </a:solidFill>
                        <a:ln w="5080">
                          <a:solidFill>
                            <a:srgbClr val="10101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</p:grpSp>
                  <p:sp>
                    <p:nvSpPr>
                      <p:cNvPr id="15" name="AutoShape 14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20650803" flipH="1">
                        <a:off x="3369" y="8942"/>
                        <a:ext cx="4518" cy="755"/>
                      </a:xfrm>
                      <a:prstGeom prst="rtTriangle">
                        <a:avLst/>
                      </a:prstGeom>
                      <a:solidFill>
                        <a:srgbClr val="FFFFFF"/>
                      </a:solidFill>
                      <a:ln w="508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16" name="AutoShape 14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-1845927" flipH="1" flipV="1">
                        <a:off x="844" y="6528"/>
                        <a:ext cx="4480" cy="738"/>
                      </a:xfrm>
                      <a:prstGeom prst="rtTriangle">
                        <a:avLst/>
                      </a:prstGeom>
                      <a:solidFill>
                        <a:srgbClr val="FFFFFF"/>
                      </a:solidFill>
                      <a:ln w="508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</p:grpSp>
              </p:grpSp>
            </p:grpSp>
            <p:sp>
              <p:nvSpPr>
                <p:cNvPr id="9" name="Line 14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524" y="4212"/>
                  <a:ext cx="7008" cy="327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7" name="Line 147"/>
              <p:cNvSpPr>
                <a:spLocks noChangeAspect="1" noChangeShapeType="1"/>
              </p:cNvSpPr>
              <p:nvPr/>
            </p:nvSpPr>
            <p:spPr bwMode="auto">
              <a:xfrm flipV="1">
                <a:off x="16" y="3282"/>
                <a:ext cx="7338" cy="29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4" name="Text Box 148"/>
            <p:cNvSpPr txBox="1">
              <a:spLocks noChangeAspect="1" noChangeArrowheads="1"/>
            </p:cNvSpPr>
            <p:nvPr/>
          </p:nvSpPr>
          <p:spPr bwMode="auto">
            <a:xfrm>
              <a:off x="6457" y="6644"/>
              <a:ext cx="814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 eaLnBrk="0" hangingPunct="0"/>
              <a:endParaRPr lang="pt-BR" sz="1000" b="1" dirty="0" smtClean="0"/>
            </a:p>
            <a:p>
              <a:pPr algn="ctr" eaLnBrk="0" hangingPunct="0"/>
              <a:r>
                <a:rPr lang="pt-BR" sz="1000" b="1" dirty="0" smtClean="0"/>
                <a:t>DÓ </a:t>
              </a:r>
              <a:r>
                <a:rPr lang="pt-BR" sz="1000" b="1" dirty="0"/>
                <a:t>CENTRAL</a:t>
              </a:r>
            </a:p>
          </p:txBody>
        </p:sp>
        <p:sp>
          <p:nvSpPr>
            <p:cNvPr id="5" name="Line 149"/>
            <p:cNvSpPr>
              <a:spLocks noChangeAspect="1" noChangeShapeType="1"/>
            </p:cNvSpPr>
            <p:nvPr/>
          </p:nvSpPr>
          <p:spPr bwMode="auto">
            <a:xfrm flipH="1" flipV="1">
              <a:off x="7138" y="7140"/>
              <a:ext cx="6" cy="3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oval" w="med" len="med"/>
            </a:ln>
          </p:spPr>
          <p:txBody>
            <a:bodyPr/>
            <a:lstStyle/>
            <a:p>
              <a:endParaRPr lang="pt-BR"/>
            </a:p>
          </p:txBody>
        </p:sp>
      </p:grpSp>
      <p:cxnSp>
        <p:nvCxnSpPr>
          <p:cNvPr id="79" name="Conector de seta reta 78"/>
          <p:cNvCxnSpPr/>
          <p:nvPr/>
        </p:nvCxnSpPr>
        <p:spPr>
          <a:xfrm flipV="1">
            <a:off x="3286116" y="3643314"/>
            <a:ext cx="2571768" cy="107157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de seta reta 84"/>
          <p:cNvCxnSpPr/>
          <p:nvPr/>
        </p:nvCxnSpPr>
        <p:spPr>
          <a:xfrm flipV="1">
            <a:off x="3081326" y="4000504"/>
            <a:ext cx="2714644" cy="1143008"/>
          </a:xfrm>
          <a:prstGeom prst="straightConnector1">
            <a:avLst/>
          </a:prstGeom>
          <a:ln w="57150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de seta reta 85"/>
          <p:cNvCxnSpPr/>
          <p:nvPr/>
        </p:nvCxnSpPr>
        <p:spPr>
          <a:xfrm flipV="1">
            <a:off x="3643306" y="1285860"/>
            <a:ext cx="2857520" cy="1000132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de seta reta 86"/>
          <p:cNvCxnSpPr/>
          <p:nvPr/>
        </p:nvCxnSpPr>
        <p:spPr>
          <a:xfrm flipV="1">
            <a:off x="3286116" y="1745611"/>
            <a:ext cx="2621958" cy="969009"/>
          </a:xfrm>
          <a:prstGeom prst="straightConnector1">
            <a:avLst/>
          </a:prstGeom>
          <a:ln w="571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 Box 9"/>
          <p:cNvSpPr txBox="1">
            <a:spLocks noChangeArrowheads="1"/>
          </p:cNvSpPr>
          <p:nvPr/>
        </p:nvSpPr>
        <p:spPr bwMode="auto">
          <a:xfrm>
            <a:off x="2786050" y="285728"/>
            <a:ext cx="5929354" cy="8572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vozes agudas: vozes infantis e femininas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CONTRALTOS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e </a:t>
            </a:r>
            <a:r>
              <a:rPr kumimoji="0" lang="pt-B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SOPRANOS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5" name="Text Box 10"/>
          <p:cNvSpPr txBox="1">
            <a:spLocks noChangeArrowheads="1"/>
          </p:cNvSpPr>
          <p:nvPr/>
        </p:nvSpPr>
        <p:spPr bwMode="auto">
          <a:xfrm>
            <a:off x="2714612" y="5351551"/>
            <a:ext cx="3539830" cy="93496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vozes graves: homens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pt-BR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</a:rPr>
              <a:t>BAIXOS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e </a:t>
            </a:r>
            <a:r>
              <a:rPr kumimoji="0" lang="pt-BR" sz="2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</a:rPr>
              <a:t>TENORES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96" name="Text Box 8"/>
          <p:cNvSpPr txBox="1">
            <a:spLocks noChangeArrowheads="1"/>
          </p:cNvSpPr>
          <p:nvPr/>
        </p:nvSpPr>
        <p:spPr bwMode="auto">
          <a:xfrm>
            <a:off x="6858016" y="3228258"/>
            <a:ext cx="2057389" cy="3344014"/>
          </a:xfrm>
          <a:prstGeom prst="rect">
            <a:avLst/>
          </a:prstGeom>
          <a:solidFill>
            <a:srgbClr val="FFFFFF"/>
          </a:solidFill>
          <a:ln w="76200" cmpd="tri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ALTURA</a:t>
            </a: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é a  “região”, marcada, no teclado ao lado, com </a:t>
            </a:r>
            <a:endParaRPr kumimoji="0" 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98" name="Conector de seta reta 97"/>
          <p:cNvCxnSpPr/>
          <p:nvPr/>
        </p:nvCxnSpPr>
        <p:spPr>
          <a:xfrm rot="10800000" flipV="1">
            <a:off x="7429520" y="5643577"/>
            <a:ext cx="1071570" cy="714380"/>
          </a:xfrm>
          <a:prstGeom prst="straightConnector1">
            <a:avLst/>
          </a:prstGeom>
          <a:ln w="571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CaixaDeTexto 87"/>
          <p:cNvSpPr txBox="1"/>
          <p:nvPr/>
        </p:nvSpPr>
        <p:spPr>
          <a:xfrm>
            <a:off x="0" y="285728"/>
            <a:ext cx="210243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i="1" dirty="0" smtClean="0"/>
              <a:t>10. VOZES</a:t>
            </a:r>
          </a:p>
          <a:p>
            <a:pPr algn="ctr"/>
            <a:r>
              <a:rPr lang="pt-BR" sz="3600" b="1" i="1" dirty="0" smtClean="0"/>
              <a:t>e</a:t>
            </a:r>
          </a:p>
          <a:p>
            <a:pPr algn="ctr"/>
            <a:r>
              <a:rPr lang="pt-BR" sz="3600" b="1" i="1" dirty="0" smtClean="0"/>
              <a:t>INSTRU-</a:t>
            </a:r>
          </a:p>
          <a:p>
            <a:pPr algn="ctr"/>
            <a:r>
              <a:rPr lang="pt-BR" sz="3600" b="1" i="1" dirty="0" smtClean="0"/>
              <a:t>MENTOS</a:t>
            </a:r>
          </a:p>
        </p:txBody>
      </p:sp>
      <p:sp>
        <p:nvSpPr>
          <p:cNvPr id="89" name="Espaço Reservado para Número de Slide 8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B9F3-6D87-45E8-9133-A5924A8C81ED}" type="slidenum">
              <a:rPr lang="pt-BR" smtClean="0"/>
              <a:pPr/>
              <a:t>27</a:t>
            </a:fld>
            <a:endParaRPr lang="pt-BR"/>
          </a:p>
        </p:txBody>
      </p:sp>
      <p:sp>
        <p:nvSpPr>
          <p:cNvPr id="90" name="Espaço Reservado para Rodapé 8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428596" y="500042"/>
            <a:ext cx="8072494" cy="5929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 descr="P1000965.JPG"/>
          <p:cNvPicPr>
            <a:picLocks noChangeAspect="1"/>
          </p:cNvPicPr>
          <p:nvPr/>
        </p:nvPicPr>
        <p:blipFill>
          <a:blip r:embed="rId2" cstate="print"/>
          <a:srcRect l="38281" t="9375" r="2343"/>
          <a:stretch>
            <a:fillRect/>
          </a:stretch>
        </p:blipFill>
        <p:spPr>
          <a:xfrm>
            <a:off x="3643306" y="1000108"/>
            <a:ext cx="4222821" cy="483393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785786" y="1857364"/>
            <a:ext cx="23574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Conforme o seu tamanho, a flauta é </a:t>
            </a:r>
          </a:p>
          <a:p>
            <a:pPr algn="ctr"/>
            <a:r>
              <a:rPr lang="pt-BR" sz="2800" dirty="0" smtClean="0"/>
              <a:t>“mais aguda” ou </a:t>
            </a:r>
          </a:p>
          <a:p>
            <a:pPr algn="ctr"/>
            <a:r>
              <a:rPr lang="pt-BR" sz="2800" dirty="0" smtClean="0"/>
              <a:t>“mais grave”</a:t>
            </a:r>
            <a:endParaRPr lang="pt-BR" sz="2800" dirty="0"/>
          </a:p>
        </p:txBody>
      </p:sp>
      <p:sp>
        <p:nvSpPr>
          <p:cNvPr id="6" name="Retângulo 5"/>
          <p:cNvSpPr/>
          <p:nvPr/>
        </p:nvSpPr>
        <p:spPr>
          <a:xfrm>
            <a:off x="0" y="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i="1" dirty="0" smtClean="0"/>
              <a:t>10b. VOZES e INSTRUMENTOS</a:t>
            </a: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B9F3-6D87-45E8-9133-A5924A8C81ED}" type="slidenum">
              <a:rPr lang="pt-BR" smtClean="0"/>
              <a:pPr/>
              <a:t>28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85720" y="571480"/>
            <a:ext cx="8001056" cy="60008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ext Box 84"/>
          <p:cNvSpPr txBox="1">
            <a:spLocks noChangeArrowheads="1"/>
          </p:cNvSpPr>
          <p:nvPr/>
        </p:nvSpPr>
        <p:spPr bwMode="auto">
          <a:xfrm>
            <a:off x="1714480" y="1214422"/>
            <a:ext cx="5136871" cy="1385030"/>
          </a:xfrm>
          <a:prstGeom prst="rect">
            <a:avLst/>
          </a:prstGeom>
          <a:solidFill>
            <a:srgbClr val="FFFFFF"/>
          </a:solidFill>
          <a:ln w="76200" cmpd="tri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TIMBRE</a:t>
            </a: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é a “cor” da voz ou do instrumento.</a:t>
            </a:r>
            <a:endParaRPr kumimoji="0" 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Imagem 8" descr="MOSCA.JPG"/>
          <p:cNvPicPr/>
          <p:nvPr/>
        </p:nvPicPr>
        <p:blipFill>
          <a:blip r:embed="rId2" cstate="print">
            <a:grayscl/>
            <a:lum bright="20000"/>
          </a:blip>
          <a:srcRect l="9923" t="33955" r="12306" b="13000"/>
          <a:stretch>
            <a:fillRect/>
          </a:stretch>
        </p:blipFill>
        <p:spPr>
          <a:xfrm>
            <a:off x="642910" y="2714620"/>
            <a:ext cx="7286676" cy="3500462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i="1" dirty="0" smtClean="0"/>
              <a:t>10c. VOZES e INSTRUMENTOS</a:t>
            </a: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B9F3-6D87-45E8-9133-A5924A8C81ED}" type="slidenum">
              <a:rPr lang="pt-BR" smtClean="0"/>
              <a:pPr/>
              <a:t>29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1000994.JPG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785786" y="3643314"/>
            <a:ext cx="3286149" cy="2435911"/>
          </a:xfrm>
          <a:prstGeom prst="rect">
            <a:avLst/>
          </a:prstGeom>
          <a:noFill/>
        </p:spPr>
      </p:pic>
      <p:pic>
        <p:nvPicPr>
          <p:cNvPr id="5" name="Imagem 4" descr="P1000996.JPG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5143504" y="3643314"/>
            <a:ext cx="3143272" cy="2363546"/>
          </a:xfrm>
          <a:prstGeom prst="rect">
            <a:avLst/>
          </a:prstGeom>
          <a:noFill/>
        </p:spPr>
      </p:pic>
      <p:pic>
        <p:nvPicPr>
          <p:cNvPr id="6" name="Imagem 2" descr="P1000981.JPG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785786" y="785794"/>
            <a:ext cx="3143272" cy="2350529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5357818" y="1214422"/>
            <a:ext cx="145495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u="sng" dirty="0" smtClean="0"/>
              <a:t>DURAÇÃO</a:t>
            </a:r>
          </a:p>
          <a:p>
            <a:pPr algn="ctr"/>
            <a:endParaRPr lang="pt-BR" sz="2400" u="sng" dirty="0"/>
          </a:p>
          <a:p>
            <a:pPr algn="ctr"/>
            <a:r>
              <a:rPr lang="pt-BR" sz="2400" u="sng" dirty="0" smtClean="0"/>
              <a:t>ALTURA</a:t>
            </a:r>
          </a:p>
          <a:p>
            <a:pPr algn="ctr"/>
            <a:endParaRPr lang="pt-BR" sz="2400" u="sng" dirty="0" smtClean="0"/>
          </a:p>
          <a:p>
            <a:pPr algn="ctr"/>
            <a:r>
              <a:rPr lang="pt-BR" sz="2400" u="sng" dirty="0" smtClean="0"/>
              <a:t>TIMBRE</a:t>
            </a:r>
          </a:p>
          <a:p>
            <a:pPr algn="ctr"/>
            <a:endParaRPr lang="pt-BR" sz="2400" u="sng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786182" y="357166"/>
            <a:ext cx="4840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 smtClean="0"/>
              <a:t>2. Características do Som</a:t>
            </a:r>
            <a:endParaRPr lang="pt-BR" sz="2800" b="1" i="1" dirty="0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B9F3-6D87-45E8-9133-A5924A8C81ED}" type="slidenum">
              <a:rPr lang="pt-BR" smtClean="0"/>
              <a:pPr/>
              <a:t>3</a:t>
            </a:fld>
            <a:endParaRPr lang="pt-BR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142976" y="0"/>
            <a:ext cx="63147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11. CLAVE DE SOL e CLAVE DE FÁ</a:t>
            </a:r>
            <a:endParaRPr kumimoji="0" lang="pt-BR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 l="14648" t="25390" r="10644" b="12109"/>
          <a:stretch>
            <a:fillRect/>
          </a:stretch>
        </p:blipFill>
        <p:spPr bwMode="auto">
          <a:xfrm>
            <a:off x="-1" y="857232"/>
            <a:ext cx="8994491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B9F3-6D87-45E8-9133-A5924A8C81ED}" type="slidenum">
              <a:rPr lang="pt-BR" smtClean="0"/>
              <a:pPr/>
              <a:t>30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14282" y="357166"/>
            <a:ext cx="32271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i="1" dirty="0" smtClean="0"/>
              <a:t>12. LIGADURAS </a:t>
            </a:r>
            <a:endParaRPr lang="pt-BR" sz="3600" b="1" i="1" dirty="0"/>
          </a:p>
        </p:txBody>
      </p:sp>
      <p:pic>
        <p:nvPicPr>
          <p:cNvPr id="5" name="Imagem 4"/>
          <p:cNvPicPr/>
          <p:nvPr/>
        </p:nvPicPr>
        <p:blipFill>
          <a:blip r:embed="rId2"/>
          <a:srcRect l="30914" t="29671" r="41134" b="55660"/>
          <a:stretch>
            <a:fillRect/>
          </a:stretch>
        </p:blipFill>
        <p:spPr bwMode="auto">
          <a:xfrm>
            <a:off x="3286116" y="1428736"/>
            <a:ext cx="300039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/>
          <p:cNvPicPr/>
          <p:nvPr/>
        </p:nvPicPr>
        <p:blipFill>
          <a:blip r:embed="rId3"/>
          <a:srcRect l="3309" t="27000" r="18491" b="53239"/>
          <a:stretch>
            <a:fillRect/>
          </a:stretch>
        </p:blipFill>
        <p:spPr bwMode="auto">
          <a:xfrm>
            <a:off x="2285984" y="2714620"/>
            <a:ext cx="5442204" cy="1386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2285984" y="1714488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A)</a:t>
            </a:r>
            <a:endParaRPr lang="pt-BR" sz="28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857224" y="3214686"/>
            <a:ext cx="489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B)</a:t>
            </a:r>
            <a:endParaRPr lang="pt-BR" sz="2800" dirty="0"/>
          </a:p>
        </p:txBody>
      </p:sp>
      <p:pic>
        <p:nvPicPr>
          <p:cNvPr id="9" name="Imagem 8"/>
          <p:cNvPicPr/>
          <p:nvPr/>
        </p:nvPicPr>
        <p:blipFill>
          <a:blip r:embed="rId4"/>
          <a:srcRect l="13852" t="36667" r="68491" b="36619"/>
          <a:stretch>
            <a:fillRect/>
          </a:stretch>
        </p:blipFill>
        <p:spPr bwMode="auto">
          <a:xfrm>
            <a:off x="3929058" y="4572008"/>
            <a:ext cx="142876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ângulo 9"/>
          <p:cNvSpPr/>
          <p:nvPr/>
        </p:nvSpPr>
        <p:spPr>
          <a:xfrm>
            <a:off x="428596" y="4429132"/>
            <a:ext cx="20051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i="1" dirty="0" smtClean="0"/>
              <a:t>FERMATA</a:t>
            </a:r>
            <a:endParaRPr lang="pt-BR" sz="3600" b="1" i="1" dirty="0"/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B9F3-6D87-45E8-9133-A5924A8C81ED}" type="slidenum">
              <a:rPr lang="pt-BR" smtClean="0"/>
              <a:pPr/>
              <a:t>31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928662" y="500042"/>
            <a:ext cx="469660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13. ACORDES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b="1" i="1" dirty="0" smtClean="0">
                <a:latin typeface="+mj-lt"/>
                <a:cs typeface="Times New Roman" pitchFamily="18" charset="0"/>
              </a:rPr>
              <a:t>Três ou mais sons ao mesmo tempo</a:t>
            </a:r>
            <a:endParaRPr kumimoji="0" lang="pt-BR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pSp>
        <p:nvGrpSpPr>
          <p:cNvPr id="4" name="Group 2"/>
          <p:cNvGrpSpPr>
            <a:grpSpLocks noChangeAspect="1"/>
          </p:cNvGrpSpPr>
          <p:nvPr/>
        </p:nvGrpSpPr>
        <p:grpSpPr bwMode="auto">
          <a:xfrm>
            <a:off x="5857884" y="857232"/>
            <a:ext cx="714380" cy="2493591"/>
            <a:chOff x="11755" y="4695"/>
            <a:chExt cx="380" cy="1319"/>
          </a:xfrm>
        </p:grpSpPr>
        <p:grpSp>
          <p:nvGrpSpPr>
            <p:cNvPr id="5" name="Group 3"/>
            <p:cNvGrpSpPr>
              <a:grpSpLocks noChangeAspect="1"/>
            </p:cNvGrpSpPr>
            <p:nvPr/>
          </p:nvGrpSpPr>
          <p:grpSpPr bwMode="auto">
            <a:xfrm>
              <a:off x="11757" y="4958"/>
              <a:ext cx="378" cy="1056"/>
              <a:chOff x="6705" y="11260"/>
              <a:chExt cx="316" cy="884"/>
            </a:xfrm>
          </p:grpSpPr>
          <p:sp>
            <p:nvSpPr>
              <p:cNvPr id="12" name="Oval 4"/>
              <p:cNvSpPr>
                <a:spLocks noChangeAspect="1" noChangeArrowheads="1"/>
              </p:cNvSpPr>
              <p:nvPr/>
            </p:nvSpPr>
            <p:spPr bwMode="auto">
              <a:xfrm rot="20400000">
                <a:off x="6705" y="11949"/>
                <a:ext cx="316" cy="195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" name="Line 5"/>
              <p:cNvSpPr>
                <a:spLocks noChangeAspect="1" noChangeShapeType="1"/>
              </p:cNvSpPr>
              <p:nvPr/>
            </p:nvSpPr>
            <p:spPr bwMode="auto">
              <a:xfrm>
                <a:off x="7019" y="11260"/>
                <a:ext cx="0" cy="74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6" name="Group 6"/>
            <p:cNvGrpSpPr>
              <a:grpSpLocks noChangeAspect="1"/>
            </p:cNvGrpSpPr>
            <p:nvPr/>
          </p:nvGrpSpPr>
          <p:grpSpPr bwMode="auto">
            <a:xfrm>
              <a:off x="11757" y="4695"/>
              <a:ext cx="378" cy="1056"/>
              <a:chOff x="6705" y="11260"/>
              <a:chExt cx="316" cy="884"/>
            </a:xfrm>
          </p:grpSpPr>
          <p:sp>
            <p:nvSpPr>
              <p:cNvPr id="10" name="Oval 7"/>
              <p:cNvSpPr>
                <a:spLocks noChangeAspect="1" noChangeArrowheads="1"/>
              </p:cNvSpPr>
              <p:nvPr/>
            </p:nvSpPr>
            <p:spPr bwMode="auto">
              <a:xfrm rot="20400000">
                <a:off x="6705" y="11949"/>
                <a:ext cx="316" cy="195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" name="Line 8"/>
              <p:cNvSpPr>
                <a:spLocks noChangeAspect="1" noChangeShapeType="1"/>
              </p:cNvSpPr>
              <p:nvPr/>
            </p:nvSpPr>
            <p:spPr bwMode="auto">
              <a:xfrm>
                <a:off x="7019" y="11260"/>
                <a:ext cx="0" cy="74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7" name="Group 9"/>
            <p:cNvGrpSpPr>
              <a:grpSpLocks noChangeAspect="1"/>
            </p:cNvGrpSpPr>
            <p:nvPr/>
          </p:nvGrpSpPr>
          <p:grpSpPr bwMode="auto">
            <a:xfrm>
              <a:off x="11755" y="4695"/>
              <a:ext cx="378" cy="795"/>
              <a:chOff x="11755" y="4695"/>
              <a:chExt cx="378" cy="795"/>
            </a:xfrm>
          </p:grpSpPr>
          <p:sp>
            <p:nvSpPr>
              <p:cNvPr id="8" name="Oval 10"/>
              <p:cNvSpPr>
                <a:spLocks noChangeAspect="1" noChangeArrowheads="1"/>
              </p:cNvSpPr>
              <p:nvPr/>
            </p:nvSpPr>
            <p:spPr bwMode="auto">
              <a:xfrm rot="20400000">
                <a:off x="11755" y="5257"/>
                <a:ext cx="378" cy="233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" name="Line 11"/>
              <p:cNvSpPr>
                <a:spLocks noChangeAspect="1" noChangeShapeType="1"/>
              </p:cNvSpPr>
              <p:nvPr/>
            </p:nvSpPr>
            <p:spPr bwMode="auto">
              <a:xfrm>
                <a:off x="12131" y="4695"/>
                <a:ext cx="0" cy="62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 l="6592" t="38086" r="4052" b="21875"/>
          <a:stretch>
            <a:fillRect/>
          </a:stretch>
        </p:blipFill>
        <p:spPr bwMode="auto">
          <a:xfrm>
            <a:off x="0" y="3643314"/>
            <a:ext cx="871543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Espaço Reservado para Número de Slid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B9F3-6D87-45E8-9133-A5924A8C81ED}" type="slidenum">
              <a:rPr lang="pt-BR" smtClean="0"/>
              <a:pPr/>
              <a:t>32</a:t>
            </a:fld>
            <a:endParaRPr lang="pt-BR"/>
          </a:p>
        </p:txBody>
      </p:sp>
      <p:sp>
        <p:nvSpPr>
          <p:cNvPr id="16" name="Espaço Reservado para Rodapé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2214546" y="357166"/>
            <a:ext cx="45740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14. A ESCALA MUSICAL</a:t>
            </a:r>
            <a:endParaRPr kumimoji="0" lang="pt-BR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4" name="Imagem 3"/>
          <p:cNvPicPr/>
          <p:nvPr/>
        </p:nvPicPr>
        <p:blipFill>
          <a:blip r:embed="rId2"/>
          <a:srcRect l="1510" t="42943" r="3396" b="35539"/>
          <a:stretch>
            <a:fillRect/>
          </a:stretch>
        </p:blipFill>
        <p:spPr bwMode="auto">
          <a:xfrm>
            <a:off x="1714480" y="4000504"/>
            <a:ext cx="585791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5066" name="Group 10"/>
          <p:cNvGrpSpPr>
            <a:grpSpLocks noChangeAspect="1"/>
          </p:cNvGrpSpPr>
          <p:nvPr/>
        </p:nvGrpSpPr>
        <p:grpSpPr bwMode="auto">
          <a:xfrm rot="3460914">
            <a:off x="3712812" y="697276"/>
            <a:ext cx="669651" cy="3745506"/>
            <a:chOff x="6" y="0"/>
            <a:chExt cx="19994" cy="20000"/>
          </a:xfrm>
        </p:grpSpPr>
        <p:grpSp>
          <p:nvGrpSpPr>
            <p:cNvPr id="45080" name="Group 24"/>
            <p:cNvGrpSpPr>
              <a:grpSpLocks noChangeAspect="1"/>
            </p:cNvGrpSpPr>
            <p:nvPr/>
          </p:nvGrpSpPr>
          <p:grpSpPr bwMode="auto">
            <a:xfrm>
              <a:off x="6" y="0"/>
              <a:ext cx="19994" cy="20000"/>
              <a:chOff x="6" y="0"/>
              <a:chExt cx="19994" cy="20000"/>
            </a:xfrm>
          </p:grpSpPr>
          <p:grpSp>
            <p:nvGrpSpPr>
              <p:cNvPr id="45102" name="Group 46"/>
              <p:cNvGrpSpPr>
                <a:grpSpLocks noChangeAspect="1"/>
              </p:cNvGrpSpPr>
              <p:nvPr/>
            </p:nvGrpSpPr>
            <p:grpSpPr bwMode="auto">
              <a:xfrm>
                <a:off x="6" y="0"/>
                <a:ext cx="19994" cy="20000"/>
                <a:chOff x="6" y="0"/>
                <a:chExt cx="19994" cy="20000"/>
              </a:xfrm>
            </p:grpSpPr>
            <p:grpSp>
              <p:nvGrpSpPr>
                <p:cNvPr id="45114" name="Group 58"/>
                <p:cNvGrpSpPr>
                  <a:grpSpLocks noChangeAspect="1"/>
                </p:cNvGrpSpPr>
                <p:nvPr/>
              </p:nvGrpSpPr>
              <p:grpSpPr bwMode="auto">
                <a:xfrm>
                  <a:off x="76" y="0"/>
                  <a:ext cx="19924" cy="20000"/>
                  <a:chOff x="3" y="0"/>
                  <a:chExt cx="19997" cy="20000"/>
                </a:xfrm>
              </p:grpSpPr>
              <p:sp>
                <p:nvSpPr>
                  <p:cNvPr id="45116" name="Rectangle 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263" y="0"/>
                    <a:ext cx="2737" cy="20000"/>
                  </a:xfrm>
                  <a:prstGeom prst="rect">
                    <a:avLst/>
                  </a:prstGeom>
                  <a:solidFill>
                    <a:srgbClr val="8C8C8C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45115" name="Rectangle 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" y="0"/>
                    <a:ext cx="2737" cy="20000"/>
                  </a:xfrm>
                  <a:prstGeom prst="rect">
                    <a:avLst/>
                  </a:prstGeom>
                  <a:solidFill>
                    <a:srgbClr val="8C8C8C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45103" name="Group 47"/>
                <p:cNvGrpSpPr>
                  <a:grpSpLocks noChangeAspect="1"/>
                </p:cNvGrpSpPr>
                <p:nvPr/>
              </p:nvGrpSpPr>
              <p:grpSpPr bwMode="auto">
                <a:xfrm>
                  <a:off x="6" y="1500"/>
                  <a:ext cx="19899" cy="16501"/>
                  <a:chOff x="0" y="0"/>
                  <a:chExt cx="20000" cy="20008"/>
                </a:xfrm>
              </p:grpSpPr>
              <p:grpSp>
                <p:nvGrpSpPr>
                  <p:cNvPr id="45109" name="Group 5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0" y="0"/>
                    <a:ext cx="20000" cy="8688"/>
                    <a:chOff x="0" y="0"/>
                    <a:chExt cx="20000" cy="20006"/>
                  </a:xfrm>
                </p:grpSpPr>
                <p:sp>
                  <p:nvSpPr>
                    <p:cNvPr id="45113" name="Rectangle 5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0" y="0"/>
                      <a:ext cx="19930" cy="1393"/>
                    </a:xfrm>
                    <a:prstGeom prst="rect">
                      <a:avLst/>
                    </a:prstGeom>
                    <a:solidFill>
                      <a:srgbClr val="8C8C8C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5112" name="Rectangle 5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0" y="3723"/>
                      <a:ext cx="19930" cy="1398"/>
                    </a:xfrm>
                    <a:prstGeom prst="rect">
                      <a:avLst/>
                    </a:prstGeom>
                    <a:solidFill>
                      <a:srgbClr val="8C8C8C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5111" name="Rectangle 5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11225"/>
                      <a:ext cx="19930" cy="1396"/>
                    </a:xfrm>
                    <a:prstGeom prst="rect">
                      <a:avLst/>
                    </a:prstGeom>
                    <a:solidFill>
                      <a:srgbClr val="8C8C8C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5110" name="Rectangle 5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0" y="18613"/>
                      <a:ext cx="19930" cy="1393"/>
                    </a:xfrm>
                    <a:prstGeom prst="rect">
                      <a:avLst/>
                    </a:prstGeom>
                    <a:solidFill>
                      <a:srgbClr val="8C8C8C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</p:grpSp>
              <p:grpSp>
                <p:nvGrpSpPr>
                  <p:cNvPr id="45104" name="Group 4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0" y="11318"/>
                    <a:ext cx="20000" cy="8690"/>
                    <a:chOff x="0" y="-2"/>
                    <a:chExt cx="20000" cy="20009"/>
                  </a:xfrm>
                </p:grpSpPr>
                <p:sp>
                  <p:nvSpPr>
                    <p:cNvPr id="45108" name="Rectangle 5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3728"/>
                      <a:ext cx="19930" cy="1393"/>
                    </a:xfrm>
                    <a:prstGeom prst="rect">
                      <a:avLst/>
                    </a:prstGeom>
                    <a:solidFill>
                      <a:srgbClr val="8C8C8C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5107" name="Rectangle 5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11163"/>
                      <a:ext cx="19930" cy="1393"/>
                    </a:xfrm>
                    <a:prstGeom prst="rect">
                      <a:avLst/>
                    </a:prstGeom>
                    <a:solidFill>
                      <a:srgbClr val="8C8C8C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5106" name="Rectangle 5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0" y="-2"/>
                      <a:ext cx="19930" cy="1398"/>
                    </a:xfrm>
                    <a:prstGeom prst="rect">
                      <a:avLst/>
                    </a:prstGeom>
                    <a:solidFill>
                      <a:srgbClr val="8C8C8C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5105" name="Rectangle 4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18612"/>
                      <a:ext cx="19930" cy="1395"/>
                    </a:xfrm>
                    <a:prstGeom prst="rect">
                      <a:avLst/>
                    </a:prstGeom>
                    <a:solidFill>
                      <a:srgbClr val="8C8C8C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</p:grpSp>
            </p:grpSp>
          </p:grpSp>
          <p:grpSp>
            <p:nvGrpSpPr>
              <p:cNvPr id="45081" name="Group 25"/>
              <p:cNvGrpSpPr>
                <a:grpSpLocks noChangeAspect="1"/>
              </p:cNvGrpSpPr>
              <p:nvPr/>
            </p:nvGrpSpPr>
            <p:grpSpPr bwMode="auto">
              <a:xfrm>
                <a:off x="548" y="8310"/>
                <a:ext cx="18383" cy="9544"/>
                <a:chOff x="5" y="10"/>
                <a:chExt cx="19995" cy="19988"/>
              </a:xfrm>
            </p:grpSpPr>
            <p:grpSp>
              <p:nvGrpSpPr>
                <p:cNvPr id="45097" name="Group 41"/>
                <p:cNvGrpSpPr>
                  <a:grpSpLocks noChangeAspect="1"/>
                </p:cNvGrpSpPr>
                <p:nvPr/>
              </p:nvGrpSpPr>
              <p:grpSpPr bwMode="auto">
                <a:xfrm>
                  <a:off x="144" y="16802"/>
                  <a:ext cx="19573" cy="3196"/>
                  <a:chOff x="-1" y="0"/>
                  <a:chExt cx="20001" cy="19988"/>
                </a:xfrm>
              </p:grpSpPr>
              <p:sp>
                <p:nvSpPr>
                  <p:cNvPr id="45101" name="Oval 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113" y="0"/>
                    <a:ext cx="887" cy="263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508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45100" name="Oval 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1" y="432"/>
                    <a:ext cx="890" cy="262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508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45099" name="Oval 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113" y="17368"/>
                    <a:ext cx="887" cy="262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508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45098" name="Oval 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-1" y="16949"/>
                    <a:ext cx="887" cy="262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508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45082" name="Group 26"/>
                <p:cNvGrpSpPr>
                  <a:grpSpLocks noChangeAspect="1"/>
                </p:cNvGrpSpPr>
                <p:nvPr/>
              </p:nvGrpSpPr>
              <p:grpSpPr bwMode="auto">
                <a:xfrm>
                  <a:off x="5" y="10"/>
                  <a:ext cx="19995" cy="14436"/>
                  <a:chOff x="0" y="7"/>
                  <a:chExt cx="19995" cy="19993"/>
                </a:xfrm>
              </p:grpSpPr>
              <p:grpSp>
                <p:nvGrpSpPr>
                  <p:cNvPr id="45090" name="Group 3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39" y="12009"/>
                    <a:ext cx="19856" cy="7991"/>
                    <a:chOff x="0" y="15"/>
                    <a:chExt cx="19993" cy="19985"/>
                  </a:xfrm>
                </p:grpSpPr>
                <p:sp>
                  <p:nvSpPr>
                    <p:cNvPr id="45096" name="Oval 4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84" y="18309"/>
                      <a:ext cx="875" cy="145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5095" name="Oval 3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8549" y="255"/>
                      <a:ext cx="879" cy="1451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5094" name="Oval 3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40" y="15"/>
                      <a:ext cx="877" cy="145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5093" name="Oval 3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116" y="9401"/>
                      <a:ext cx="877" cy="1450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5092" name="Oval 3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8931"/>
                      <a:ext cx="874" cy="145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5091" name="Oval 3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8974" y="18549"/>
                      <a:ext cx="876" cy="1451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</p:grpSp>
              <p:grpSp>
                <p:nvGrpSpPr>
                  <p:cNvPr id="45083" name="Group 2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0" y="7"/>
                    <a:ext cx="19434" cy="8363"/>
                    <a:chOff x="0" y="6"/>
                    <a:chExt cx="20015" cy="19996"/>
                  </a:xfrm>
                </p:grpSpPr>
                <p:sp>
                  <p:nvSpPr>
                    <p:cNvPr id="45089" name="Oval 3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3" y="18620"/>
                      <a:ext cx="895" cy="1380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5088" name="Oval 3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116" y="18620"/>
                      <a:ext cx="899" cy="1382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5087" name="Oval 3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8973" y="10096"/>
                      <a:ext cx="894" cy="1382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5086" name="Oval 3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8973" y="6"/>
                      <a:ext cx="894" cy="1387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5085" name="Oval 2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86" y="9647"/>
                      <a:ext cx="897" cy="1386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5084" name="Oval 2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236"/>
                      <a:ext cx="894" cy="1379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</p:grpSp>
            </p:grpSp>
          </p:grpSp>
        </p:grpSp>
        <p:grpSp>
          <p:nvGrpSpPr>
            <p:cNvPr id="45067" name="Group 11"/>
            <p:cNvGrpSpPr>
              <a:grpSpLocks noChangeAspect="1"/>
            </p:cNvGrpSpPr>
            <p:nvPr/>
          </p:nvGrpSpPr>
          <p:grpSpPr bwMode="auto">
            <a:xfrm>
              <a:off x="676" y="1681"/>
              <a:ext cx="18383" cy="5406"/>
              <a:chOff x="4" y="-5"/>
              <a:chExt cx="19996" cy="20007"/>
            </a:xfrm>
          </p:grpSpPr>
          <p:grpSp>
            <p:nvGrpSpPr>
              <p:cNvPr id="45075" name="Group 19"/>
              <p:cNvGrpSpPr>
                <a:grpSpLocks noChangeAspect="1"/>
              </p:cNvGrpSpPr>
              <p:nvPr/>
            </p:nvGrpSpPr>
            <p:grpSpPr bwMode="auto">
              <a:xfrm>
                <a:off x="286" y="14595"/>
                <a:ext cx="19714" cy="5407"/>
                <a:chOff x="13" y="0"/>
                <a:chExt cx="19987" cy="20008"/>
              </a:xfrm>
            </p:grpSpPr>
            <p:sp>
              <p:nvSpPr>
                <p:cNvPr id="45079" name="Oval 23"/>
                <p:cNvSpPr>
                  <a:spLocks noChangeAspect="1" noChangeArrowheads="1"/>
                </p:cNvSpPr>
                <p:nvPr/>
              </p:nvSpPr>
              <p:spPr bwMode="auto">
                <a:xfrm>
                  <a:off x="18692" y="437"/>
                  <a:ext cx="880" cy="2753"/>
                </a:xfrm>
                <a:prstGeom prst="ellipse">
                  <a:avLst/>
                </a:prstGeom>
                <a:solidFill>
                  <a:srgbClr val="000000"/>
                </a:solidFill>
                <a:ln w="508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5078" name="Oval 22"/>
                <p:cNvSpPr>
                  <a:spLocks noChangeAspect="1" noChangeArrowheads="1"/>
                </p:cNvSpPr>
                <p:nvPr/>
              </p:nvSpPr>
              <p:spPr bwMode="auto">
                <a:xfrm>
                  <a:off x="13" y="17270"/>
                  <a:ext cx="881" cy="2738"/>
                </a:xfrm>
                <a:prstGeom prst="ellipse">
                  <a:avLst/>
                </a:prstGeom>
                <a:solidFill>
                  <a:srgbClr val="000000"/>
                </a:solidFill>
                <a:ln w="508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5077" name="Oval 21"/>
                <p:cNvSpPr>
                  <a:spLocks noChangeAspect="1" noChangeArrowheads="1"/>
                </p:cNvSpPr>
                <p:nvPr/>
              </p:nvSpPr>
              <p:spPr bwMode="auto">
                <a:xfrm>
                  <a:off x="19120" y="16829"/>
                  <a:ext cx="880" cy="2742"/>
                </a:xfrm>
                <a:prstGeom prst="ellipse">
                  <a:avLst/>
                </a:prstGeom>
                <a:solidFill>
                  <a:srgbClr val="000000"/>
                </a:solidFill>
                <a:ln w="508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5076" name="Oval 20"/>
                <p:cNvSpPr>
                  <a:spLocks noChangeAspect="1" noChangeArrowheads="1"/>
                </p:cNvSpPr>
                <p:nvPr/>
              </p:nvSpPr>
              <p:spPr bwMode="auto">
                <a:xfrm>
                  <a:off x="13" y="0"/>
                  <a:ext cx="881" cy="2739"/>
                </a:xfrm>
                <a:prstGeom prst="ellipse">
                  <a:avLst/>
                </a:prstGeom>
                <a:solidFill>
                  <a:srgbClr val="000000"/>
                </a:solidFill>
                <a:ln w="508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  <p:grpSp>
            <p:nvGrpSpPr>
              <p:cNvPr id="45068" name="Group 12"/>
              <p:cNvGrpSpPr>
                <a:grpSpLocks noChangeAspect="1"/>
              </p:cNvGrpSpPr>
              <p:nvPr/>
            </p:nvGrpSpPr>
            <p:grpSpPr bwMode="auto">
              <a:xfrm>
                <a:off x="4" y="-5"/>
                <a:ext cx="19857" cy="10437"/>
                <a:chOff x="0" y="0"/>
                <a:chExt cx="19996" cy="20000"/>
              </a:xfrm>
            </p:grpSpPr>
            <p:sp>
              <p:nvSpPr>
                <p:cNvPr id="45074" name="Oval 18"/>
                <p:cNvSpPr>
                  <a:spLocks noChangeAspect="1" noChangeArrowheads="1"/>
                </p:cNvSpPr>
                <p:nvPr/>
              </p:nvSpPr>
              <p:spPr bwMode="auto">
                <a:xfrm>
                  <a:off x="0" y="0"/>
                  <a:ext cx="874" cy="1418"/>
                </a:xfrm>
                <a:prstGeom prst="ellipse">
                  <a:avLst/>
                </a:prstGeom>
                <a:solidFill>
                  <a:srgbClr val="000000"/>
                </a:solidFill>
                <a:ln w="508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5073" name="Oval 17"/>
                <p:cNvSpPr>
                  <a:spLocks noChangeAspect="1" noChangeArrowheads="1"/>
                </p:cNvSpPr>
                <p:nvPr/>
              </p:nvSpPr>
              <p:spPr bwMode="auto">
                <a:xfrm>
                  <a:off x="425" y="9403"/>
                  <a:ext cx="874" cy="1420"/>
                </a:xfrm>
                <a:prstGeom prst="ellipse">
                  <a:avLst/>
                </a:prstGeom>
                <a:solidFill>
                  <a:srgbClr val="000000"/>
                </a:solidFill>
                <a:ln w="508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5072" name="Oval 16"/>
                <p:cNvSpPr>
                  <a:spLocks noChangeAspect="1" noChangeArrowheads="1"/>
                </p:cNvSpPr>
                <p:nvPr/>
              </p:nvSpPr>
              <p:spPr bwMode="auto">
                <a:xfrm>
                  <a:off x="284" y="18574"/>
                  <a:ext cx="875" cy="1426"/>
                </a:xfrm>
                <a:prstGeom prst="ellipse">
                  <a:avLst/>
                </a:prstGeom>
                <a:solidFill>
                  <a:srgbClr val="000000"/>
                </a:solidFill>
                <a:ln w="508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5071" name="Oval 15"/>
                <p:cNvSpPr>
                  <a:spLocks noChangeAspect="1" noChangeArrowheads="1"/>
                </p:cNvSpPr>
                <p:nvPr/>
              </p:nvSpPr>
              <p:spPr bwMode="auto">
                <a:xfrm>
                  <a:off x="18837" y="9403"/>
                  <a:ext cx="874" cy="1420"/>
                </a:xfrm>
                <a:prstGeom prst="ellipse">
                  <a:avLst/>
                </a:prstGeom>
                <a:solidFill>
                  <a:srgbClr val="000000"/>
                </a:solidFill>
                <a:ln w="508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5070" name="Oval 14"/>
                <p:cNvSpPr>
                  <a:spLocks noChangeAspect="1" noChangeArrowheads="1"/>
                </p:cNvSpPr>
                <p:nvPr/>
              </p:nvSpPr>
              <p:spPr bwMode="auto">
                <a:xfrm>
                  <a:off x="19118" y="18574"/>
                  <a:ext cx="878" cy="1426"/>
                </a:xfrm>
                <a:prstGeom prst="ellipse">
                  <a:avLst/>
                </a:prstGeom>
                <a:solidFill>
                  <a:srgbClr val="000000"/>
                </a:solidFill>
                <a:ln w="508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5069" name="Oval 13"/>
                <p:cNvSpPr>
                  <a:spLocks noChangeAspect="1" noChangeArrowheads="1"/>
                </p:cNvSpPr>
                <p:nvPr/>
              </p:nvSpPr>
              <p:spPr bwMode="auto">
                <a:xfrm>
                  <a:off x="18977" y="234"/>
                  <a:ext cx="875" cy="1412"/>
                </a:xfrm>
                <a:prstGeom prst="ellipse">
                  <a:avLst/>
                </a:prstGeom>
                <a:solidFill>
                  <a:srgbClr val="000000"/>
                </a:solidFill>
                <a:ln w="508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</p:grpSp>
      </p:grpSp>
      <p:sp>
        <p:nvSpPr>
          <p:cNvPr id="45119" name="Rectangle 6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120" name="Rectangle 64"/>
          <p:cNvSpPr>
            <a:spLocks noChangeArrowheads="1"/>
          </p:cNvSpPr>
          <p:nvPr/>
        </p:nvSpPr>
        <p:spPr bwMode="auto">
          <a:xfrm>
            <a:off x="0" y="628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121" name="Rectangle 65"/>
          <p:cNvSpPr>
            <a:spLocks noChangeArrowheads="1"/>
          </p:cNvSpPr>
          <p:nvPr/>
        </p:nvSpPr>
        <p:spPr bwMode="auto">
          <a:xfrm>
            <a:off x="0" y="1257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122" name="Rectangle 66"/>
          <p:cNvSpPr>
            <a:spLocks noChangeArrowheads="1"/>
          </p:cNvSpPr>
          <p:nvPr/>
        </p:nvSpPr>
        <p:spPr bwMode="auto">
          <a:xfrm>
            <a:off x="180975" y="1714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123" name="Rectangle 67"/>
          <p:cNvSpPr>
            <a:spLocks noChangeArrowheads="1"/>
          </p:cNvSpPr>
          <p:nvPr/>
        </p:nvSpPr>
        <p:spPr bwMode="auto">
          <a:xfrm>
            <a:off x="0" y="1885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124" name="Rectangle 68"/>
          <p:cNvSpPr>
            <a:spLocks noChangeArrowheads="1"/>
          </p:cNvSpPr>
          <p:nvPr/>
        </p:nvSpPr>
        <p:spPr bwMode="auto">
          <a:xfrm>
            <a:off x="0" y="2514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125" name="Rectangle 69"/>
          <p:cNvSpPr>
            <a:spLocks noChangeArrowheads="1"/>
          </p:cNvSpPr>
          <p:nvPr/>
        </p:nvSpPr>
        <p:spPr bwMode="auto">
          <a:xfrm>
            <a:off x="0" y="31432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126" name="Rectangle 70"/>
          <p:cNvSpPr>
            <a:spLocks noChangeArrowheads="1"/>
          </p:cNvSpPr>
          <p:nvPr/>
        </p:nvSpPr>
        <p:spPr bwMode="auto">
          <a:xfrm>
            <a:off x="0" y="3771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127" name="Rectangle 71"/>
          <p:cNvSpPr>
            <a:spLocks noChangeArrowheads="1"/>
          </p:cNvSpPr>
          <p:nvPr/>
        </p:nvSpPr>
        <p:spPr bwMode="auto">
          <a:xfrm>
            <a:off x="0" y="44005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4" name="Espaço Reservado para Número de Slide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B9F3-6D87-45E8-9133-A5924A8C81ED}" type="slidenum">
              <a:rPr lang="pt-BR" smtClean="0"/>
              <a:pPr/>
              <a:t>33</a:t>
            </a:fld>
            <a:endParaRPr lang="pt-BR"/>
          </a:p>
        </p:txBody>
      </p:sp>
      <p:sp>
        <p:nvSpPr>
          <p:cNvPr id="65" name="Espaço Reservado para Rodapé 6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Imagem 1"/>
          <p:cNvPicPr>
            <a:picLocks noChangeAspect="1" noChangeArrowheads="1"/>
          </p:cNvPicPr>
          <p:nvPr/>
        </p:nvPicPr>
        <p:blipFill>
          <a:blip r:embed="rId2"/>
          <a:srcRect l="4478" t="34023" r="49168" b="20113"/>
          <a:stretch>
            <a:fillRect/>
          </a:stretch>
        </p:blipFill>
        <p:spPr bwMode="auto">
          <a:xfrm>
            <a:off x="285720" y="0"/>
            <a:ext cx="4908557" cy="364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 rot="-1564521">
            <a:off x="0" y="3429000"/>
            <a:ext cx="8610600" cy="987425"/>
            <a:chOff x="336" y="2688"/>
            <a:chExt cx="5424" cy="622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 bwMode="auto">
            <a:xfrm>
              <a:off x="1682" y="2688"/>
              <a:ext cx="1359" cy="621"/>
              <a:chOff x="1090" y="980"/>
              <a:chExt cx="5219" cy="2387"/>
            </a:xfrm>
          </p:grpSpPr>
          <p:grpSp>
            <p:nvGrpSpPr>
              <p:cNvPr id="4" name="Group 4"/>
              <p:cNvGrpSpPr>
                <a:grpSpLocks noChangeAspect="1"/>
              </p:cNvGrpSpPr>
              <p:nvPr/>
            </p:nvGrpSpPr>
            <p:grpSpPr bwMode="auto">
              <a:xfrm>
                <a:off x="1090" y="980"/>
                <a:ext cx="5219" cy="2387"/>
                <a:chOff x="1921" y="3390"/>
                <a:chExt cx="7910" cy="3616"/>
              </a:xfrm>
            </p:grpSpPr>
            <p:sp>
              <p:nvSpPr>
                <p:cNvPr id="2053" name="Rectangle 5"/>
                <p:cNvSpPr>
                  <a:spLocks noChangeAspect="1" noChangeArrowheads="1"/>
                </p:cNvSpPr>
                <p:nvPr/>
              </p:nvSpPr>
              <p:spPr bwMode="auto">
                <a:xfrm>
                  <a:off x="1921" y="3390"/>
                  <a:ext cx="1130" cy="3616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54" name="Rectangle 6"/>
                <p:cNvSpPr>
                  <a:spLocks noChangeAspect="1" noChangeArrowheads="1"/>
                </p:cNvSpPr>
                <p:nvPr/>
              </p:nvSpPr>
              <p:spPr bwMode="auto">
                <a:xfrm>
                  <a:off x="3051" y="3390"/>
                  <a:ext cx="1130" cy="3616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55" name="Rectangle 7"/>
                <p:cNvSpPr>
                  <a:spLocks noChangeAspect="1" noChangeArrowheads="1"/>
                </p:cNvSpPr>
                <p:nvPr/>
              </p:nvSpPr>
              <p:spPr bwMode="auto">
                <a:xfrm>
                  <a:off x="4181" y="3390"/>
                  <a:ext cx="1130" cy="3616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56" name="Rectangle 8"/>
                <p:cNvSpPr>
                  <a:spLocks noChangeAspect="1" noChangeArrowheads="1"/>
                </p:cNvSpPr>
                <p:nvPr/>
              </p:nvSpPr>
              <p:spPr bwMode="auto">
                <a:xfrm>
                  <a:off x="5311" y="3390"/>
                  <a:ext cx="1130" cy="3616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57" name="Rectangle 9"/>
                <p:cNvSpPr>
                  <a:spLocks noChangeAspect="1" noChangeArrowheads="1"/>
                </p:cNvSpPr>
                <p:nvPr/>
              </p:nvSpPr>
              <p:spPr bwMode="auto">
                <a:xfrm>
                  <a:off x="6441" y="3390"/>
                  <a:ext cx="1130" cy="3616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58" name="Rectangle 10"/>
                <p:cNvSpPr>
                  <a:spLocks noChangeAspect="1" noChangeArrowheads="1"/>
                </p:cNvSpPr>
                <p:nvPr/>
              </p:nvSpPr>
              <p:spPr bwMode="auto">
                <a:xfrm>
                  <a:off x="7571" y="3390"/>
                  <a:ext cx="1130" cy="3616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59" name="Rectangle 11"/>
                <p:cNvSpPr>
                  <a:spLocks noChangeAspect="1" noChangeArrowheads="1"/>
                </p:cNvSpPr>
                <p:nvPr/>
              </p:nvSpPr>
              <p:spPr bwMode="auto">
                <a:xfrm>
                  <a:off x="8701" y="3390"/>
                  <a:ext cx="1130" cy="3616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5" name="Group 12"/>
              <p:cNvGrpSpPr>
                <a:grpSpLocks noChangeAspect="1"/>
              </p:cNvGrpSpPr>
              <p:nvPr/>
            </p:nvGrpSpPr>
            <p:grpSpPr bwMode="auto">
              <a:xfrm>
                <a:off x="1618" y="980"/>
                <a:ext cx="4166" cy="1561"/>
                <a:chOff x="3872" y="12980"/>
                <a:chExt cx="4166" cy="1561"/>
              </a:xfrm>
            </p:grpSpPr>
            <p:sp>
              <p:nvSpPr>
                <p:cNvPr id="2061" name="Rectangle 13"/>
                <p:cNvSpPr>
                  <a:spLocks noChangeAspect="1" noChangeArrowheads="1"/>
                </p:cNvSpPr>
                <p:nvPr/>
              </p:nvSpPr>
              <p:spPr bwMode="auto">
                <a:xfrm>
                  <a:off x="3872" y="12980"/>
                  <a:ext cx="482" cy="1561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62" name="Rectangle 14"/>
                <p:cNvSpPr>
                  <a:spLocks noChangeAspect="1" noChangeArrowheads="1"/>
                </p:cNvSpPr>
                <p:nvPr/>
              </p:nvSpPr>
              <p:spPr bwMode="auto">
                <a:xfrm>
                  <a:off x="4630" y="12980"/>
                  <a:ext cx="483" cy="1561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63" name="Rectangle 15"/>
                <p:cNvSpPr>
                  <a:spLocks noChangeAspect="1" noChangeArrowheads="1"/>
                </p:cNvSpPr>
                <p:nvPr/>
              </p:nvSpPr>
              <p:spPr bwMode="auto">
                <a:xfrm>
                  <a:off x="6089" y="12980"/>
                  <a:ext cx="483" cy="1561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64" name="Rectangle 16"/>
                <p:cNvSpPr>
                  <a:spLocks noChangeAspect="1" noChangeArrowheads="1"/>
                </p:cNvSpPr>
                <p:nvPr/>
              </p:nvSpPr>
              <p:spPr bwMode="auto">
                <a:xfrm>
                  <a:off x="6837" y="12980"/>
                  <a:ext cx="482" cy="1561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65" name="Rectangle 17"/>
                <p:cNvSpPr>
                  <a:spLocks noChangeAspect="1" noChangeArrowheads="1"/>
                </p:cNvSpPr>
                <p:nvPr/>
              </p:nvSpPr>
              <p:spPr bwMode="auto">
                <a:xfrm>
                  <a:off x="7556" y="12980"/>
                  <a:ext cx="482" cy="1561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6" name="Group 18"/>
              <p:cNvGrpSpPr>
                <a:grpSpLocks noChangeAspect="1"/>
              </p:cNvGrpSpPr>
              <p:nvPr/>
            </p:nvGrpSpPr>
            <p:grpSpPr bwMode="auto">
              <a:xfrm>
                <a:off x="1216" y="2721"/>
                <a:ext cx="5022" cy="567"/>
                <a:chOff x="2808" y="4906"/>
                <a:chExt cx="7611" cy="627"/>
              </a:xfrm>
            </p:grpSpPr>
            <p:sp>
              <p:nvSpPr>
                <p:cNvPr id="2067" name="Text Box 1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808" y="4906"/>
                  <a:ext cx="908" cy="59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0" hangingPunct="0"/>
                  <a:endParaRPr lang="pt-BR" sz="600" b="1"/>
                </a:p>
                <a:p>
                  <a:pPr algn="ctr" eaLnBrk="0" hangingPunct="0"/>
                  <a:r>
                    <a:rPr lang="pt-BR" sz="900" b="1"/>
                    <a:t>DÓ</a:t>
                  </a:r>
                </a:p>
              </p:txBody>
            </p:sp>
            <p:sp>
              <p:nvSpPr>
                <p:cNvPr id="2068" name="Text Box 2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9531" y="4906"/>
                  <a:ext cx="888" cy="54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0" hangingPunct="0"/>
                  <a:endParaRPr lang="pt-BR" sz="600" b="1"/>
                </a:p>
                <a:p>
                  <a:pPr algn="ctr" eaLnBrk="0" hangingPunct="0"/>
                  <a:r>
                    <a:rPr lang="pt-BR" sz="900" b="1"/>
                    <a:t>SI</a:t>
                  </a:r>
                </a:p>
              </p:txBody>
            </p:sp>
            <p:sp>
              <p:nvSpPr>
                <p:cNvPr id="2069" name="Text Box 2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8423" y="4906"/>
                  <a:ext cx="908" cy="59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0" hangingPunct="0"/>
                  <a:endParaRPr lang="pt-BR" sz="600" b="1"/>
                </a:p>
                <a:p>
                  <a:pPr algn="ctr" eaLnBrk="0" hangingPunct="0"/>
                  <a:r>
                    <a:rPr lang="pt-BR" sz="900" b="1"/>
                    <a:t>LÁ</a:t>
                  </a:r>
                </a:p>
              </p:txBody>
            </p:sp>
            <p:sp>
              <p:nvSpPr>
                <p:cNvPr id="2070" name="Text Box 2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898" y="4934"/>
                  <a:ext cx="909" cy="59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0" hangingPunct="0"/>
                  <a:endParaRPr lang="pt-BR" sz="600" b="1"/>
                </a:p>
                <a:p>
                  <a:pPr algn="ctr" eaLnBrk="0" hangingPunct="0"/>
                  <a:r>
                    <a:rPr lang="pt-BR" sz="900" b="1"/>
                    <a:t>RÉ</a:t>
                  </a:r>
                </a:p>
              </p:txBody>
            </p:sp>
            <p:sp>
              <p:nvSpPr>
                <p:cNvPr id="2071" name="Text Box 2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7292" y="4914"/>
                  <a:ext cx="909" cy="59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0" hangingPunct="0"/>
                  <a:endParaRPr lang="pt-BR" sz="600" b="1"/>
                </a:p>
                <a:p>
                  <a:pPr algn="ctr" eaLnBrk="0" hangingPunct="0"/>
                  <a:r>
                    <a:rPr lang="pt-BR" sz="900" b="1"/>
                    <a:t>SOL</a:t>
                  </a:r>
                </a:p>
              </p:txBody>
            </p:sp>
            <p:sp>
              <p:nvSpPr>
                <p:cNvPr id="2072" name="Text Box 2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6165" y="4914"/>
                  <a:ext cx="909" cy="59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0" hangingPunct="0"/>
                  <a:endParaRPr lang="pt-BR" sz="600" b="1"/>
                </a:p>
                <a:p>
                  <a:pPr algn="ctr" eaLnBrk="0" hangingPunct="0"/>
                  <a:r>
                    <a:rPr lang="pt-BR" sz="900" b="1"/>
                    <a:t>FÁ</a:t>
                  </a:r>
                </a:p>
              </p:txBody>
            </p:sp>
            <p:sp>
              <p:nvSpPr>
                <p:cNvPr id="2073" name="Text Box 2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038" y="4934"/>
                  <a:ext cx="910" cy="59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0" hangingPunct="0"/>
                  <a:endParaRPr lang="pt-BR" sz="600" b="1"/>
                </a:p>
                <a:p>
                  <a:pPr algn="ctr" eaLnBrk="0" hangingPunct="0"/>
                  <a:r>
                    <a:rPr lang="pt-BR" sz="900" b="1"/>
                    <a:t>MI</a:t>
                  </a:r>
                </a:p>
              </p:txBody>
            </p:sp>
          </p:grpSp>
        </p:grpSp>
        <p:grpSp>
          <p:nvGrpSpPr>
            <p:cNvPr id="7" name="Group 26"/>
            <p:cNvGrpSpPr>
              <a:grpSpLocks noChangeAspect="1"/>
            </p:cNvGrpSpPr>
            <p:nvPr/>
          </p:nvGrpSpPr>
          <p:grpSpPr bwMode="auto">
            <a:xfrm>
              <a:off x="336" y="2688"/>
              <a:ext cx="1358" cy="622"/>
              <a:chOff x="1090" y="980"/>
              <a:chExt cx="5219" cy="2387"/>
            </a:xfrm>
          </p:grpSpPr>
          <p:grpSp>
            <p:nvGrpSpPr>
              <p:cNvPr id="8" name="Group 27"/>
              <p:cNvGrpSpPr>
                <a:grpSpLocks noChangeAspect="1"/>
              </p:cNvGrpSpPr>
              <p:nvPr/>
            </p:nvGrpSpPr>
            <p:grpSpPr bwMode="auto">
              <a:xfrm>
                <a:off x="1090" y="980"/>
                <a:ext cx="5219" cy="2387"/>
                <a:chOff x="1921" y="3390"/>
                <a:chExt cx="7910" cy="3616"/>
              </a:xfrm>
            </p:grpSpPr>
            <p:sp>
              <p:nvSpPr>
                <p:cNvPr id="2076" name="Rectangle 28"/>
                <p:cNvSpPr>
                  <a:spLocks noChangeAspect="1" noChangeArrowheads="1"/>
                </p:cNvSpPr>
                <p:nvPr/>
              </p:nvSpPr>
              <p:spPr bwMode="auto">
                <a:xfrm>
                  <a:off x="1921" y="3390"/>
                  <a:ext cx="1130" cy="3616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77" name="Rectangle 29"/>
                <p:cNvSpPr>
                  <a:spLocks noChangeAspect="1" noChangeArrowheads="1"/>
                </p:cNvSpPr>
                <p:nvPr/>
              </p:nvSpPr>
              <p:spPr bwMode="auto">
                <a:xfrm>
                  <a:off x="3051" y="3390"/>
                  <a:ext cx="1130" cy="3616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78" name="Rectangle 30"/>
                <p:cNvSpPr>
                  <a:spLocks noChangeAspect="1" noChangeArrowheads="1"/>
                </p:cNvSpPr>
                <p:nvPr/>
              </p:nvSpPr>
              <p:spPr bwMode="auto">
                <a:xfrm>
                  <a:off x="4181" y="3390"/>
                  <a:ext cx="1130" cy="3616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79" name="Rectangle 31"/>
                <p:cNvSpPr>
                  <a:spLocks noChangeAspect="1" noChangeArrowheads="1"/>
                </p:cNvSpPr>
                <p:nvPr/>
              </p:nvSpPr>
              <p:spPr bwMode="auto">
                <a:xfrm>
                  <a:off x="5311" y="3390"/>
                  <a:ext cx="1130" cy="3616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80" name="Rectangle 32"/>
                <p:cNvSpPr>
                  <a:spLocks noChangeAspect="1" noChangeArrowheads="1"/>
                </p:cNvSpPr>
                <p:nvPr/>
              </p:nvSpPr>
              <p:spPr bwMode="auto">
                <a:xfrm>
                  <a:off x="6441" y="3390"/>
                  <a:ext cx="1130" cy="3616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81" name="Rectangle 33"/>
                <p:cNvSpPr>
                  <a:spLocks noChangeAspect="1" noChangeArrowheads="1"/>
                </p:cNvSpPr>
                <p:nvPr/>
              </p:nvSpPr>
              <p:spPr bwMode="auto">
                <a:xfrm>
                  <a:off x="7571" y="3390"/>
                  <a:ext cx="1130" cy="3616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82" name="Rectangle 34"/>
                <p:cNvSpPr>
                  <a:spLocks noChangeAspect="1" noChangeArrowheads="1"/>
                </p:cNvSpPr>
                <p:nvPr/>
              </p:nvSpPr>
              <p:spPr bwMode="auto">
                <a:xfrm>
                  <a:off x="8701" y="3390"/>
                  <a:ext cx="1130" cy="3616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9" name="Group 35"/>
              <p:cNvGrpSpPr>
                <a:grpSpLocks noChangeAspect="1"/>
              </p:cNvGrpSpPr>
              <p:nvPr/>
            </p:nvGrpSpPr>
            <p:grpSpPr bwMode="auto">
              <a:xfrm>
                <a:off x="1618" y="980"/>
                <a:ext cx="4166" cy="1561"/>
                <a:chOff x="3872" y="12980"/>
                <a:chExt cx="4166" cy="1561"/>
              </a:xfrm>
            </p:grpSpPr>
            <p:sp>
              <p:nvSpPr>
                <p:cNvPr id="2084" name="Rectangle 36"/>
                <p:cNvSpPr>
                  <a:spLocks noChangeAspect="1" noChangeArrowheads="1"/>
                </p:cNvSpPr>
                <p:nvPr/>
              </p:nvSpPr>
              <p:spPr bwMode="auto">
                <a:xfrm>
                  <a:off x="3872" y="12980"/>
                  <a:ext cx="482" cy="1561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85" name="Rectangle 37"/>
                <p:cNvSpPr>
                  <a:spLocks noChangeAspect="1" noChangeArrowheads="1"/>
                </p:cNvSpPr>
                <p:nvPr/>
              </p:nvSpPr>
              <p:spPr bwMode="auto">
                <a:xfrm>
                  <a:off x="4630" y="12980"/>
                  <a:ext cx="483" cy="1561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86" name="Rectangle 38"/>
                <p:cNvSpPr>
                  <a:spLocks noChangeAspect="1" noChangeArrowheads="1"/>
                </p:cNvSpPr>
                <p:nvPr/>
              </p:nvSpPr>
              <p:spPr bwMode="auto">
                <a:xfrm>
                  <a:off x="6089" y="12980"/>
                  <a:ext cx="483" cy="1561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87" name="Rectangle 39"/>
                <p:cNvSpPr>
                  <a:spLocks noChangeAspect="1" noChangeArrowheads="1"/>
                </p:cNvSpPr>
                <p:nvPr/>
              </p:nvSpPr>
              <p:spPr bwMode="auto">
                <a:xfrm>
                  <a:off x="6837" y="12980"/>
                  <a:ext cx="482" cy="1561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88" name="Rectangle 40"/>
                <p:cNvSpPr>
                  <a:spLocks noChangeAspect="1" noChangeArrowheads="1"/>
                </p:cNvSpPr>
                <p:nvPr/>
              </p:nvSpPr>
              <p:spPr bwMode="auto">
                <a:xfrm>
                  <a:off x="7556" y="12980"/>
                  <a:ext cx="482" cy="1561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10" name="Group 41"/>
              <p:cNvGrpSpPr>
                <a:grpSpLocks noChangeAspect="1"/>
              </p:cNvGrpSpPr>
              <p:nvPr/>
            </p:nvGrpSpPr>
            <p:grpSpPr bwMode="auto">
              <a:xfrm>
                <a:off x="1216" y="2721"/>
                <a:ext cx="5022" cy="567"/>
                <a:chOff x="2808" y="4906"/>
                <a:chExt cx="7611" cy="627"/>
              </a:xfrm>
            </p:grpSpPr>
            <p:sp>
              <p:nvSpPr>
                <p:cNvPr id="2090" name="Text Box 4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808" y="4906"/>
                  <a:ext cx="908" cy="59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0" hangingPunct="0"/>
                  <a:endParaRPr lang="pt-BR" sz="600" b="1"/>
                </a:p>
                <a:p>
                  <a:pPr algn="ctr" eaLnBrk="0" hangingPunct="0"/>
                  <a:r>
                    <a:rPr lang="pt-BR" sz="900" b="1"/>
                    <a:t>DÓ</a:t>
                  </a:r>
                </a:p>
              </p:txBody>
            </p:sp>
            <p:sp>
              <p:nvSpPr>
                <p:cNvPr id="2091" name="Text Box 4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9531" y="4906"/>
                  <a:ext cx="888" cy="54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0" hangingPunct="0"/>
                  <a:endParaRPr lang="pt-BR" sz="600" b="1"/>
                </a:p>
                <a:p>
                  <a:pPr algn="ctr" eaLnBrk="0" hangingPunct="0"/>
                  <a:r>
                    <a:rPr lang="pt-BR" sz="900" b="1"/>
                    <a:t>SI</a:t>
                  </a:r>
                </a:p>
              </p:txBody>
            </p:sp>
            <p:sp>
              <p:nvSpPr>
                <p:cNvPr id="2092" name="Text Box 4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8423" y="4906"/>
                  <a:ext cx="908" cy="59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0" hangingPunct="0"/>
                  <a:endParaRPr lang="pt-BR" sz="600" b="1"/>
                </a:p>
                <a:p>
                  <a:pPr algn="ctr" eaLnBrk="0" hangingPunct="0"/>
                  <a:r>
                    <a:rPr lang="pt-BR" sz="900" b="1"/>
                    <a:t>LÁ</a:t>
                  </a:r>
                </a:p>
              </p:txBody>
            </p:sp>
            <p:sp>
              <p:nvSpPr>
                <p:cNvPr id="2093" name="Text Box 4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898" y="4934"/>
                  <a:ext cx="909" cy="59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0" hangingPunct="0"/>
                  <a:endParaRPr lang="pt-BR" sz="600" b="1"/>
                </a:p>
                <a:p>
                  <a:pPr algn="ctr" eaLnBrk="0" hangingPunct="0"/>
                  <a:r>
                    <a:rPr lang="pt-BR" sz="900" b="1"/>
                    <a:t>RÉ</a:t>
                  </a:r>
                </a:p>
              </p:txBody>
            </p:sp>
            <p:sp>
              <p:nvSpPr>
                <p:cNvPr id="2094" name="Text Box 4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7292" y="4914"/>
                  <a:ext cx="909" cy="59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0" hangingPunct="0"/>
                  <a:endParaRPr lang="pt-BR" sz="600" b="1"/>
                </a:p>
                <a:p>
                  <a:pPr algn="ctr" eaLnBrk="0" hangingPunct="0"/>
                  <a:r>
                    <a:rPr lang="pt-BR" sz="900" b="1"/>
                    <a:t>SOL</a:t>
                  </a:r>
                </a:p>
              </p:txBody>
            </p:sp>
            <p:sp>
              <p:nvSpPr>
                <p:cNvPr id="2095" name="Text Box 47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6165" y="4914"/>
                  <a:ext cx="909" cy="59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0" hangingPunct="0"/>
                  <a:endParaRPr lang="pt-BR" sz="600" b="1"/>
                </a:p>
                <a:p>
                  <a:pPr algn="ctr" eaLnBrk="0" hangingPunct="0"/>
                  <a:r>
                    <a:rPr lang="pt-BR" sz="900" b="1"/>
                    <a:t>FÁ</a:t>
                  </a:r>
                </a:p>
              </p:txBody>
            </p:sp>
            <p:sp>
              <p:nvSpPr>
                <p:cNvPr id="2096" name="Text Box 4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038" y="4934"/>
                  <a:ext cx="910" cy="59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0" hangingPunct="0"/>
                  <a:endParaRPr lang="pt-BR" sz="600" b="1"/>
                </a:p>
                <a:p>
                  <a:pPr algn="ctr" eaLnBrk="0" hangingPunct="0"/>
                  <a:r>
                    <a:rPr lang="pt-BR" sz="900" b="1"/>
                    <a:t>MI</a:t>
                  </a:r>
                </a:p>
              </p:txBody>
            </p:sp>
          </p:grpSp>
        </p:grpSp>
        <p:grpSp>
          <p:nvGrpSpPr>
            <p:cNvPr id="11" name="Group 49"/>
            <p:cNvGrpSpPr>
              <a:grpSpLocks noChangeAspect="1"/>
            </p:cNvGrpSpPr>
            <p:nvPr/>
          </p:nvGrpSpPr>
          <p:grpSpPr bwMode="auto">
            <a:xfrm>
              <a:off x="3042" y="2688"/>
              <a:ext cx="1358" cy="621"/>
              <a:chOff x="1090" y="980"/>
              <a:chExt cx="5219" cy="2387"/>
            </a:xfrm>
          </p:grpSpPr>
          <p:grpSp>
            <p:nvGrpSpPr>
              <p:cNvPr id="12" name="Group 50"/>
              <p:cNvGrpSpPr>
                <a:grpSpLocks noChangeAspect="1"/>
              </p:cNvGrpSpPr>
              <p:nvPr/>
            </p:nvGrpSpPr>
            <p:grpSpPr bwMode="auto">
              <a:xfrm>
                <a:off x="1090" y="980"/>
                <a:ext cx="5219" cy="2387"/>
                <a:chOff x="1921" y="3390"/>
                <a:chExt cx="7910" cy="3616"/>
              </a:xfrm>
            </p:grpSpPr>
            <p:sp>
              <p:nvSpPr>
                <p:cNvPr id="2099" name="Rectangle 51"/>
                <p:cNvSpPr>
                  <a:spLocks noChangeAspect="1" noChangeArrowheads="1"/>
                </p:cNvSpPr>
                <p:nvPr/>
              </p:nvSpPr>
              <p:spPr bwMode="auto">
                <a:xfrm>
                  <a:off x="1921" y="3390"/>
                  <a:ext cx="1130" cy="3616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100" name="Rectangle 52"/>
                <p:cNvSpPr>
                  <a:spLocks noChangeAspect="1" noChangeArrowheads="1"/>
                </p:cNvSpPr>
                <p:nvPr/>
              </p:nvSpPr>
              <p:spPr bwMode="auto">
                <a:xfrm>
                  <a:off x="3051" y="3390"/>
                  <a:ext cx="1130" cy="3616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101" name="Rectangle 53"/>
                <p:cNvSpPr>
                  <a:spLocks noChangeAspect="1" noChangeArrowheads="1"/>
                </p:cNvSpPr>
                <p:nvPr/>
              </p:nvSpPr>
              <p:spPr bwMode="auto">
                <a:xfrm>
                  <a:off x="4181" y="3390"/>
                  <a:ext cx="1130" cy="3616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102" name="Rectangle 54"/>
                <p:cNvSpPr>
                  <a:spLocks noChangeAspect="1" noChangeArrowheads="1"/>
                </p:cNvSpPr>
                <p:nvPr/>
              </p:nvSpPr>
              <p:spPr bwMode="auto">
                <a:xfrm>
                  <a:off x="5311" y="3390"/>
                  <a:ext cx="1130" cy="3616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103" name="Rectangle 55"/>
                <p:cNvSpPr>
                  <a:spLocks noChangeAspect="1" noChangeArrowheads="1"/>
                </p:cNvSpPr>
                <p:nvPr/>
              </p:nvSpPr>
              <p:spPr bwMode="auto">
                <a:xfrm>
                  <a:off x="6441" y="3390"/>
                  <a:ext cx="1130" cy="3616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104" name="Rectangle 56"/>
                <p:cNvSpPr>
                  <a:spLocks noChangeAspect="1" noChangeArrowheads="1"/>
                </p:cNvSpPr>
                <p:nvPr/>
              </p:nvSpPr>
              <p:spPr bwMode="auto">
                <a:xfrm>
                  <a:off x="7571" y="3390"/>
                  <a:ext cx="1130" cy="3616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105" name="Rectangle 57"/>
                <p:cNvSpPr>
                  <a:spLocks noChangeAspect="1" noChangeArrowheads="1"/>
                </p:cNvSpPr>
                <p:nvPr/>
              </p:nvSpPr>
              <p:spPr bwMode="auto">
                <a:xfrm>
                  <a:off x="8701" y="3390"/>
                  <a:ext cx="1130" cy="3616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13" name="Group 58"/>
              <p:cNvGrpSpPr>
                <a:grpSpLocks noChangeAspect="1"/>
              </p:cNvGrpSpPr>
              <p:nvPr/>
            </p:nvGrpSpPr>
            <p:grpSpPr bwMode="auto">
              <a:xfrm>
                <a:off x="1618" y="980"/>
                <a:ext cx="4166" cy="1561"/>
                <a:chOff x="3872" y="12980"/>
                <a:chExt cx="4166" cy="1561"/>
              </a:xfrm>
            </p:grpSpPr>
            <p:sp>
              <p:nvSpPr>
                <p:cNvPr id="2107" name="Rectangle 59"/>
                <p:cNvSpPr>
                  <a:spLocks noChangeAspect="1" noChangeArrowheads="1"/>
                </p:cNvSpPr>
                <p:nvPr/>
              </p:nvSpPr>
              <p:spPr bwMode="auto">
                <a:xfrm>
                  <a:off x="3872" y="12980"/>
                  <a:ext cx="482" cy="1561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108" name="Rectangle 60"/>
                <p:cNvSpPr>
                  <a:spLocks noChangeAspect="1" noChangeArrowheads="1"/>
                </p:cNvSpPr>
                <p:nvPr/>
              </p:nvSpPr>
              <p:spPr bwMode="auto">
                <a:xfrm>
                  <a:off x="4630" y="12980"/>
                  <a:ext cx="483" cy="1561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109" name="Rectangle 61"/>
                <p:cNvSpPr>
                  <a:spLocks noChangeAspect="1" noChangeArrowheads="1"/>
                </p:cNvSpPr>
                <p:nvPr/>
              </p:nvSpPr>
              <p:spPr bwMode="auto">
                <a:xfrm>
                  <a:off x="6089" y="12980"/>
                  <a:ext cx="483" cy="1561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110" name="Rectangle 62"/>
                <p:cNvSpPr>
                  <a:spLocks noChangeAspect="1" noChangeArrowheads="1"/>
                </p:cNvSpPr>
                <p:nvPr/>
              </p:nvSpPr>
              <p:spPr bwMode="auto">
                <a:xfrm>
                  <a:off x="6837" y="12980"/>
                  <a:ext cx="482" cy="1561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111" name="Rectangle 63"/>
                <p:cNvSpPr>
                  <a:spLocks noChangeAspect="1" noChangeArrowheads="1"/>
                </p:cNvSpPr>
                <p:nvPr/>
              </p:nvSpPr>
              <p:spPr bwMode="auto">
                <a:xfrm>
                  <a:off x="7556" y="12980"/>
                  <a:ext cx="482" cy="1561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14" name="Group 64"/>
              <p:cNvGrpSpPr>
                <a:grpSpLocks noChangeAspect="1"/>
              </p:cNvGrpSpPr>
              <p:nvPr/>
            </p:nvGrpSpPr>
            <p:grpSpPr bwMode="auto">
              <a:xfrm>
                <a:off x="1216" y="2721"/>
                <a:ext cx="5022" cy="567"/>
                <a:chOff x="2808" y="4906"/>
                <a:chExt cx="7611" cy="627"/>
              </a:xfrm>
            </p:grpSpPr>
            <p:sp>
              <p:nvSpPr>
                <p:cNvPr id="2113" name="Text Box 6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808" y="4906"/>
                  <a:ext cx="908" cy="59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0" hangingPunct="0"/>
                  <a:endParaRPr lang="pt-BR" sz="600" b="1"/>
                </a:p>
                <a:p>
                  <a:pPr algn="ctr" eaLnBrk="0" hangingPunct="0"/>
                  <a:r>
                    <a:rPr lang="pt-BR" sz="900" b="1"/>
                    <a:t>DÓ</a:t>
                  </a:r>
                </a:p>
              </p:txBody>
            </p:sp>
            <p:sp>
              <p:nvSpPr>
                <p:cNvPr id="2114" name="Text Box 6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9531" y="4906"/>
                  <a:ext cx="888" cy="54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0" hangingPunct="0"/>
                  <a:endParaRPr lang="pt-BR" sz="600" b="1"/>
                </a:p>
                <a:p>
                  <a:pPr algn="ctr" eaLnBrk="0" hangingPunct="0"/>
                  <a:r>
                    <a:rPr lang="pt-BR" sz="900" b="1"/>
                    <a:t>SI</a:t>
                  </a:r>
                </a:p>
              </p:txBody>
            </p:sp>
            <p:sp>
              <p:nvSpPr>
                <p:cNvPr id="2115" name="Text Box 67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8423" y="4906"/>
                  <a:ext cx="908" cy="59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0" hangingPunct="0"/>
                  <a:endParaRPr lang="pt-BR" sz="600" b="1"/>
                </a:p>
                <a:p>
                  <a:pPr algn="ctr" eaLnBrk="0" hangingPunct="0"/>
                  <a:r>
                    <a:rPr lang="pt-BR" sz="900" b="1"/>
                    <a:t>LÁ</a:t>
                  </a:r>
                </a:p>
              </p:txBody>
            </p:sp>
            <p:sp>
              <p:nvSpPr>
                <p:cNvPr id="2116" name="Text Box 6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898" y="4934"/>
                  <a:ext cx="909" cy="59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0" hangingPunct="0"/>
                  <a:endParaRPr lang="pt-BR" sz="600" b="1"/>
                </a:p>
                <a:p>
                  <a:pPr algn="ctr" eaLnBrk="0" hangingPunct="0"/>
                  <a:r>
                    <a:rPr lang="pt-BR" sz="900" b="1"/>
                    <a:t>RÉ</a:t>
                  </a:r>
                </a:p>
              </p:txBody>
            </p:sp>
            <p:sp>
              <p:nvSpPr>
                <p:cNvPr id="2117" name="Text Box 6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7292" y="4914"/>
                  <a:ext cx="909" cy="59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0" hangingPunct="0"/>
                  <a:endParaRPr lang="pt-BR" sz="600" b="1"/>
                </a:p>
                <a:p>
                  <a:pPr algn="ctr" eaLnBrk="0" hangingPunct="0"/>
                  <a:r>
                    <a:rPr lang="pt-BR" sz="900" b="1"/>
                    <a:t>SOL</a:t>
                  </a:r>
                </a:p>
              </p:txBody>
            </p:sp>
            <p:sp>
              <p:nvSpPr>
                <p:cNvPr id="2118" name="Text Box 7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6165" y="4914"/>
                  <a:ext cx="909" cy="59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0" hangingPunct="0"/>
                  <a:endParaRPr lang="pt-BR" sz="600" b="1"/>
                </a:p>
                <a:p>
                  <a:pPr algn="ctr" eaLnBrk="0" hangingPunct="0"/>
                  <a:r>
                    <a:rPr lang="pt-BR" sz="900" b="1"/>
                    <a:t>FÁ</a:t>
                  </a:r>
                </a:p>
              </p:txBody>
            </p:sp>
            <p:sp>
              <p:nvSpPr>
                <p:cNvPr id="2119" name="Text Box 7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038" y="4934"/>
                  <a:ext cx="910" cy="59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0" hangingPunct="0"/>
                  <a:endParaRPr lang="pt-BR" sz="600" b="1"/>
                </a:p>
                <a:p>
                  <a:pPr algn="ctr" eaLnBrk="0" hangingPunct="0"/>
                  <a:r>
                    <a:rPr lang="pt-BR" sz="900" b="1"/>
                    <a:t>MI</a:t>
                  </a:r>
                </a:p>
              </p:txBody>
            </p:sp>
          </p:grpSp>
        </p:grpSp>
        <p:grpSp>
          <p:nvGrpSpPr>
            <p:cNvPr id="15" name="Group 72"/>
            <p:cNvGrpSpPr>
              <a:grpSpLocks noChangeAspect="1"/>
            </p:cNvGrpSpPr>
            <p:nvPr/>
          </p:nvGrpSpPr>
          <p:grpSpPr bwMode="auto">
            <a:xfrm>
              <a:off x="4402" y="2688"/>
              <a:ext cx="1358" cy="621"/>
              <a:chOff x="1090" y="980"/>
              <a:chExt cx="5219" cy="2387"/>
            </a:xfrm>
          </p:grpSpPr>
          <p:grpSp>
            <p:nvGrpSpPr>
              <p:cNvPr id="16" name="Group 73"/>
              <p:cNvGrpSpPr>
                <a:grpSpLocks noChangeAspect="1"/>
              </p:cNvGrpSpPr>
              <p:nvPr/>
            </p:nvGrpSpPr>
            <p:grpSpPr bwMode="auto">
              <a:xfrm>
                <a:off x="1090" y="980"/>
                <a:ext cx="5219" cy="2387"/>
                <a:chOff x="1921" y="3390"/>
                <a:chExt cx="7910" cy="3616"/>
              </a:xfrm>
            </p:grpSpPr>
            <p:sp>
              <p:nvSpPr>
                <p:cNvPr id="2122" name="Rectangle 74"/>
                <p:cNvSpPr>
                  <a:spLocks noChangeAspect="1" noChangeArrowheads="1"/>
                </p:cNvSpPr>
                <p:nvPr/>
              </p:nvSpPr>
              <p:spPr bwMode="auto">
                <a:xfrm>
                  <a:off x="1921" y="3390"/>
                  <a:ext cx="1130" cy="3616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123" name="Rectangle 75"/>
                <p:cNvSpPr>
                  <a:spLocks noChangeAspect="1" noChangeArrowheads="1"/>
                </p:cNvSpPr>
                <p:nvPr/>
              </p:nvSpPr>
              <p:spPr bwMode="auto">
                <a:xfrm>
                  <a:off x="3051" y="3390"/>
                  <a:ext cx="1130" cy="3616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124" name="Rectangle 76"/>
                <p:cNvSpPr>
                  <a:spLocks noChangeAspect="1" noChangeArrowheads="1"/>
                </p:cNvSpPr>
                <p:nvPr/>
              </p:nvSpPr>
              <p:spPr bwMode="auto">
                <a:xfrm>
                  <a:off x="4181" y="3390"/>
                  <a:ext cx="1130" cy="3616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125" name="Rectangle 77"/>
                <p:cNvSpPr>
                  <a:spLocks noChangeAspect="1" noChangeArrowheads="1"/>
                </p:cNvSpPr>
                <p:nvPr/>
              </p:nvSpPr>
              <p:spPr bwMode="auto">
                <a:xfrm>
                  <a:off x="5311" y="3390"/>
                  <a:ext cx="1130" cy="3616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126" name="Rectangle 78"/>
                <p:cNvSpPr>
                  <a:spLocks noChangeAspect="1" noChangeArrowheads="1"/>
                </p:cNvSpPr>
                <p:nvPr/>
              </p:nvSpPr>
              <p:spPr bwMode="auto">
                <a:xfrm>
                  <a:off x="6441" y="3390"/>
                  <a:ext cx="1130" cy="3616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127" name="Rectangle 79"/>
                <p:cNvSpPr>
                  <a:spLocks noChangeAspect="1" noChangeArrowheads="1"/>
                </p:cNvSpPr>
                <p:nvPr/>
              </p:nvSpPr>
              <p:spPr bwMode="auto">
                <a:xfrm>
                  <a:off x="7571" y="3390"/>
                  <a:ext cx="1130" cy="3616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128" name="Rectangle 80"/>
                <p:cNvSpPr>
                  <a:spLocks noChangeAspect="1" noChangeArrowheads="1"/>
                </p:cNvSpPr>
                <p:nvPr/>
              </p:nvSpPr>
              <p:spPr bwMode="auto">
                <a:xfrm>
                  <a:off x="8701" y="3390"/>
                  <a:ext cx="1130" cy="3616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17" name="Group 81"/>
              <p:cNvGrpSpPr>
                <a:grpSpLocks noChangeAspect="1"/>
              </p:cNvGrpSpPr>
              <p:nvPr/>
            </p:nvGrpSpPr>
            <p:grpSpPr bwMode="auto">
              <a:xfrm>
                <a:off x="1618" y="980"/>
                <a:ext cx="4166" cy="1561"/>
                <a:chOff x="3872" y="12980"/>
                <a:chExt cx="4166" cy="1561"/>
              </a:xfrm>
            </p:grpSpPr>
            <p:sp>
              <p:nvSpPr>
                <p:cNvPr id="2130" name="Rectangle 82"/>
                <p:cNvSpPr>
                  <a:spLocks noChangeAspect="1" noChangeArrowheads="1"/>
                </p:cNvSpPr>
                <p:nvPr/>
              </p:nvSpPr>
              <p:spPr bwMode="auto">
                <a:xfrm>
                  <a:off x="3872" y="12980"/>
                  <a:ext cx="482" cy="1561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132" name="Rectangle 84"/>
                <p:cNvSpPr>
                  <a:spLocks noChangeAspect="1" noChangeArrowheads="1"/>
                </p:cNvSpPr>
                <p:nvPr/>
              </p:nvSpPr>
              <p:spPr bwMode="auto">
                <a:xfrm>
                  <a:off x="6089" y="12980"/>
                  <a:ext cx="483" cy="1561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133" name="Rectangle 85"/>
                <p:cNvSpPr>
                  <a:spLocks noChangeAspect="1" noChangeArrowheads="1"/>
                </p:cNvSpPr>
                <p:nvPr/>
              </p:nvSpPr>
              <p:spPr bwMode="auto">
                <a:xfrm>
                  <a:off x="6837" y="12980"/>
                  <a:ext cx="482" cy="1561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134" name="Rectangle 86"/>
                <p:cNvSpPr>
                  <a:spLocks noChangeAspect="1" noChangeArrowheads="1"/>
                </p:cNvSpPr>
                <p:nvPr/>
              </p:nvSpPr>
              <p:spPr bwMode="auto">
                <a:xfrm>
                  <a:off x="7556" y="12980"/>
                  <a:ext cx="482" cy="1561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131" name="Rectangle 83"/>
                <p:cNvSpPr>
                  <a:spLocks noChangeAspect="1" noChangeArrowheads="1"/>
                </p:cNvSpPr>
                <p:nvPr/>
              </p:nvSpPr>
              <p:spPr bwMode="auto">
                <a:xfrm>
                  <a:off x="4630" y="12980"/>
                  <a:ext cx="483" cy="1561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18" name="Group 87"/>
              <p:cNvGrpSpPr>
                <a:grpSpLocks noChangeAspect="1"/>
              </p:cNvGrpSpPr>
              <p:nvPr/>
            </p:nvGrpSpPr>
            <p:grpSpPr bwMode="auto">
              <a:xfrm>
                <a:off x="1216" y="2721"/>
                <a:ext cx="5022" cy="567"/>
                <a:chOff x="2808" y="4906"/>
                <a:chExt cx="7611" cy="627"/>
              </a:xfrm>
            </p:grpSpPr>
            <p:sp>
              <p:nvSpPr>
                <p:cNvPr id="2136" name="Text Box 8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808" y="4906"/>
                  <a:ext cx="908" cy="59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0" hangingPunct="0"/>
                  <a:endParaRPr lang="pt-BR" sz="600" b="1"/>
                </a:p>
                <a:p>
                  <a:pPr algn="ctr" eaLnBrk="0" hangingPunct="0"/>
                  <a:r>
                    <a:rPr lang="pt-BR" sz="900" b="1"/>
                    <a:t>DÓ</a:t>
                  </a:r>
                </a:p>
              </p:txBody>
            </p:sp>
            <p:sp>
              <p:nvSpPr>
                <p:cNvPr id="2137" name="Text Box 8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9531" y="4906"/>
                  <a:ext cx="888" cy="54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0" hangingPunct="0"/>
                  <a:endParaRPr lang="pt-BR" sz="600" b="1"/>
                </a:p>
                <a:p>
                  <a:pPr algn="ctr" eaLnBrk="0" hangingPunct="0"/>
                  <a:r>
                    <a:rPr lang="pt-BR" sz="900" b="1"/>
                    <a:t>SI</a:t>
                  </a:r>
                </a:p>
              </p:txBody>
            </p:sp>
            <p:sp>
              <p:nvSpPr>
                <p:cNvPr id="2138" name="Text Box 9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8423" y="4906"/>
                  <a:ext cx="908" cy="59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0" hangingPunct="0"/>
                  <a:endParaRPr lang="pt-BR" sz="600" b="1"/>
                </a:p>
                <a:p>
                  <a:pPr algn="ctr" eaLnBrk="0" hangingPunct="0"/>
                  <a:r>
                    <a:rPr lang="pt-BR" sz="900" b="1"/>
                    <a:t>LÁ</a:t>
                  </a:r>
                </a:p>
              </p:txBody>
            </p:sp>
            <p:sp>
              <p:nvSpPr>
                <p:cNvPr id="2139" name="Text Box 9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898" y="4934"/>
                  <a:ext cx="909" cy="59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0" hangingPunct="0"/>
                  <a:endParaRPr lang="pt-BR" sz="600" b="1"/>
                </a:p>
                <a:p>
                  <a:pPr algn="ctr" eaLnBrk="0" hangingPunct="0"/>
                  <a:r>
                    <a:rPr lang="pt-BR" sz="900" b="1"/>
                    <a:t>RÉ</a:t>
                  </a:r>
                </a:p>
              </p:txBody>
            </p:sp>
            <p:sp>
              <p:nvSpPr>
                <p:cNvPr id="2140" name="Text Box 9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7292" y="4914"/>
                  <a:ext cx="909" cy="59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0" hangingPunct="0"/>
                  <a:endParaRPr lang="pt-BR" sz="600" b="1"/>
                </a:p>
                <a:p>
                  <a:pPr algn="ctr" eaLnBrk="0" hangingPunct="0"/>
                  <a:r>
                    <a:rPr lang="pt-BR" sz="900" b="1"/>
                    <a:t>SOL</a:t>
                  </a:r>
                </a:p>
              </p:txBody>
            </p:sp>
            <p:sp>
              <p:nvSpPr>
                <p:cNvPr id="2141" name="Text Box 9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6165" y="4914"/>
                  <a:ext cx="909" cy="59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0" hangingPunct="0"/>
                  <a:endParaRPr lang="pt-BR" sz="600" b="1"/>
                </a:p>
                <a:p>
                  <a:pPr algn="ctr" eaLnBrk="0" hangingPunct="0"/>
                  <a:r>
                    <a:rPr lang="pt-BR" sz="900" b="1"/>
                    <a:t>FÁ</a:t>
                  </a:r>
                </a:p>
              </p:txBody>
            </p:sp>
            <p:sp>
              <p:nvSpPr>
                <p:cNvPr id="2142" name="Text Box 9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038" y="4934"/>
                  <a:ext cx="910" cy="59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0" hangingPunct="0"/>
                  <a:endParaRPr lang="pt-BR" sz="600" b="1"/>
                </a:p>
                <a:p>
                  <a:pPr algn="ctr" eaLnBrk="0" hangingPunct="0"/>
                  <a:r>
                    <a:rPr lang="pt-BR" sz="900" b="1"/>
                    <a:t>MI</a:t>
                  </a:r>
                </a:p>
              </p:txBody>
            </p:sp>
          </p:grpSp>
        </p:grpSp>
      </p:grpSp>
      <p:grpSp>
        <p:nvGrpSpPr>
          <p:cNvPr id="49153" name="Group 1"/>
          <p:cNvGrpSpPr>
            <a:grpSpLocks/>
          </p:cNvGrpSpPr>
          <p:nvPr/>
        </p:nvGrpSpPr>
        <p:grpSpPr bwMode="auto">
          <a:xfrm>
            <a:off x="6286512" y="1428736"/>
            <a:ext cx="450850" cy="1800225"/>
            <a:chOff x="6" y="0"/>
            <a:chExt cx="19994" cy="20000"/>
          </a:xfrm>
          <a:solidFill>
            <a:schemeClr val="accent5">
              <a:lumMod val="60000"/>
              <a:lumOff val="40000"/>
            </a:schemeClr>
          </a:solidFill>
        </p:grpSpPr>
        <p:grpSp>
          <p:nvGrpSpPr>
            <p:cNvPr id="49154" name="Group 2"/>
            <p:cNvGrpSpPr>
              <a:grpSpLocks/>
            </p:cNvGrpSpPr>
            <p:nvPr/>
          </p:nvGrpSpPr>
          <p:grpSpPr bwMode="auto">
            <a:xfrm>
              <a:off x="6" y="0"/>
              <a:ext cx="19994" cy="20000"/>
              <a:chOff x="6" y="0"/>
              <a:chExt cx="19994" cy="20000"/>
            </a:xfrm>
            <a:grpFill/>
          </p:grpSpPr>
          <p:grpSp>
            <p:nvGrpSpPr>
              <p:cNvPr id="49155" name="Group 3"/>
              <p:cNvGrpSpPr>
                <a:grpSpLocks/>
              </p:cNvGrpSpPr>
              <p:nvPr/>
            </p:nvGrpSpPr>
            <p:grpSpPr bwMode="auto">
              <a:xfrm>
                <a:off x="6" y="0"/>
                <a:ext cx="19994" cy="20000"/>
                <a:chOff x="6" y="0"/>
                <a:chExt cx="19994" cy="20000"/>
              </a:xfrm>
              <a:grpFill/>
            </p:grpSpPr>
            <p:grpSp>
              <p:nvGrpSpPr>
                <p:cNvPr id="49156" name="Group 4"/>
                <p:cNvGrpSpPr>
                  <a:grpSpLocks/>
                </p:cNvGrpSpPr>
                <p:nvPr/>
              </p:nvGrpSpPr>
              <p:grpSpPr bwMode="auto">
                <a:xfrm>
                  <a:off x="76" y="0"/>
                  <a:ext cx="19924" cy="20000"/>
                  <a:chOff x="3" y="0"/>
                  <a:chExt cx="19997" cy="20000"/>
                </a:xfrm>
                <a:grpFill/>
              </p:grpSpPr>
              <p:sp>
                <p:nvSpPr>
                  <p:cNvPr id="49157" name="Rectangle 5"/>
                  <p:cNvSpPr>
                    <a:spLocks noChangeArrowheads="1"/>
                  </p:cNvSpPr>
                  <p:nvPr/>
                </p:nvSpPr>
                <p:spPr bwMode="auto">
                  <a:xfrm>
                    <a:off x="17263" y="0"/>
                    <a:ext cx="2737" cy="20000"/>
                  </a:xfrm>
                  <a:prstGeom prst="rect">
                    <a:avLst/>
                  </a:prstGeom>
                  <a:grp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49158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3" y="0"/>
                    <a:ext cx="2737" cy="20000"/>
                  </a:xfrm>
                  <a:prstGeom prst="rect">
                    <a:avLst/>
                  </a:prstGeom>
                  <a:grp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49159" name="Group 7"/>
                <p:cNvGrpSpPr>
                  <a:grpSpLocks/>
                </p:cNvGrpSpPr>
                <p:nvPr/>
              </p:nvGrpSpPr>
              <p:grpSpPr bwMode="auto">
                <a:xfrm>
                  <a:off x="6" y="1500"/>
                  <a:ext cx="19899" cy="16501"/>
                  <a:chOff x="0" y="0"/>
                  <a:chExt cx="20000" cy="20008"/>
                </a:xfrm>
                <a:grpFill/>
              </p:grpSpPr>
              <p:grpSp>
                <p:nvGrpSpPr>
                  <p:cNvPr id="49160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20000" cy="8688"/>
                    <a:chOff x="0" y="0"/>
                    <a:chExt cx="20000" cy="20006"/>
                  </a:xfrm>
                  <a:grpFill/>
                </p:grpSpPr>
                <p:sp>
                  <p:nvSpPr>
                    <p:cNvPr id="49161" name="Rectangl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0" y="0"/>
                      <a:ext cx="19930" cy="1393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9162" name="Rectangle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0" y="3723"/>
                      <a:ext cx="19930" cy="1398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9163" name="Rectangle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11225"/>
                      <a:ext cx="19930" cy="1396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9164" name="Rectangle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0" y="18613"/>
                      <a:ext cx="19930" cy="1393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</p:grpSp>
              <p:grpSp>
                <p:nvGrpSpPr>
                  <p:cNvPr id="49165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0" y="11318"/>
                    <a:ext cx="20000" cy="8690"/>
                    <a:chOff x="0" y="-2"/>
                    <a:chExt cx="20000" cy="20009"/>
                  </a:xfrm>
                  <a:grpFill/>
                </p:grpSpPr>
                <p:sp>
                  <p:nvSpPr>
                    <p:cNvPr id="49166" name="Rectangle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3728"/>
                      <a:ext cx="19930" cy="1393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9167" name="Rectangle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11163"/>
                      <a:ext cx="19930" cy="1393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9168" name="Rectangle 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0" y="-2"/>
                      <a:ext cx="19930" cy="1398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9169" name="Rectangle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18612"/>
                      <a:ext cx="19930" cy="139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</p:grpSp>
            </p:grpSp>
          </p:grpSp>
          <p:grpSp>
            <p:nvGrpSpPr>
              <p:cNvPr id="49170" name="Group 18"/>
              <p:cNvGrpSpPr>
                <a:grpSpLocks/>
              </p:cNvGrpSpPr>
              <p:nvPr/>
            </p:nvGrpSpPr>
            <p:grpSpPr bwMode="auto">
              <a:xfrm>
                <a:off x="548" y="8310"/>
                <a:ext cx="18383" cy="9544"/>
                <a:chOff x="5" y="10"/>
                <a:chExt cx="19995" cy="19988"/>
              </a:xfrm>
              <a:grpFill/>
            </p:grpSpPr>
            <p:grpSp>
              <p:nvGrpSpPr>
                <p:cNvPr id="49171" name="Group 19"/>
                <p:cNvGrpSpPr>
                  <a:grpSpLocks/>
                </p:cNvGrpSpPr>
                <p:nvPr/>
              </p:nvGrpSpPr>
              <p:grpSpPr bwMode="auto">
                <a:xfrm>
                  <a:off x="144" y="16802"/>
                  <a:ext cx="19573" cy="3196"/>
                  <a:chOff x="-1" y="0"/>
                  <a:chExt cx="20001" cy="19988"/>
                </a:xfrm>
                <a:grpFill/>
              </p:grpSpPr>
              <p:sp>
                <p:nvSpPr>
                  <p:cNvPr id="49172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19113" y="0"/>
                    <a:ext cx="887" cy="2633"/>
                  </a:xfrm>
                  <a:prstGeom prst="ellipse">
                    <a:avLst/>
                  </a:prstGeom>
                  <a:grpFill/>
                  <a:ln w="508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49173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141" y="432"/>
                    <a:ext cx="890" cy="2620"/>
                  </a:xfrm>
                  <a:prstGeom prst="ellipse">
                    <a:avLst/>
                  </a:prstGeom>
                  <a:grpFill/>
                  <a:ln w="508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49174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19113" y="17368"/>
                    <a:ext cx="887" cy="2620"/>
                  </a:xfrm>
                  <a:prstGeom prst="ellipse">
                    <a:avLst/>
                  </a:prstGeom>
                  <a:grpFill/>
                  <a:ln w="508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49175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-1" y="16949"/>
                    <a:ext cx="887" cy="2620"/>
                  </a:xfrm>
                  <a:prstGeom prst="ellipse">
                    <a:avLst/>
                  </a:prstGeom>
                  <a:grpFill/>
                  <a:ln w="508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49176" name="Group 24"/>
                <p:cNvGrpSpPr>
                  <a:grpSpLocks/>
                </p:cNvGrpSpPr>
                <p:nvPr/>
              </p:nvGrpSpPr>
              <p:grpSpPr bwMode="auto">
                <a:xfrm>
                  <a:off x="5" y="10"/>
                  <a:ext cx="19995" cy="14436"/>
                  <a:chOff x="0" y="7"/>
                  <a:chExt cx="19995" cy="19993"/>
                </a:xfrm>
                <a:grpFill/>
              </p:grpSpPr>
              <p:grpSp>
                <p:nvGrpSpPr>
                  <p:cNvPr id="49177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139" y="12009"/>
                    <a:ext cx="19856" cy="7991"/>
                    <a:chOff x="0" y="15"/>
                    <a:chExt cx="19993" cy="19985"/>
                  </a:xfrm>
                  <a:grpFill/>
                </p:grpSpPr>
                <p:sp>
                  <p:nvSpPr>
                    <p:cNvPr id="49178" name="Oval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4" y="18309"/>
                      <a:ext cx="875" cy="1458"/>
                    </a:xfrm>
                    <a:prstGeom prst="ellipse">
                      <a:avLst/>
                    </a:prstGeom>
                    <a:grpFill/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9179" name="Oval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549" y="255"/>
                      <a:ext cx="879" cy="1451"/>
                    </a:xfrm>
                    <a:prstGeom prst="ellipse">
                      <a:avLst/>
                    </a:prstGeom>
                    <a:grpFill/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9180" name="Oval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0" y="15"/>
                      <a:ext cx="877" cy="1458"/>
                    </a:xfrm>
                    <a:prstGeom prst="ellipse">
                      <a:avLst/>
                    </a:prstGeom>
                    <a:grpFill/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9181" name="Oval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116" y="9401"/>
                      <a:ext cx="877" cy="1450"/>
                    </a:xfrm>
                    <a:prstGeom prst="ellipse">
                      <a:avLst/>
                    </a:prstGeom>
                    <a:grpFill/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9182" name="Oval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8931"/>
                      <a:ext cx="874" cy="1458"/>
                    </a:xfrm>
                    <a:prstGeom prst="ellipse">
                      <a:avLst/>
                    </a:prstGeom>
                    <a:grpFill/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9183" name="Oval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974" y="18549"/>
                      <a:ext cx="876" cy="1451"/>
                    </a:xfrm>
                    <a:prstGeom prst="ellipse">
                      <a:avLst/>
                    </a:prstGeom>
                    <a:grpFill/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</p:grpSp>
              <p:grpSp>
                <p:nvGrpSpPr>
                  <p:cNvPr id="49184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0" y="7"/>
                    <a:ext cx="19434" cy="8363"/>
                    <a:chOff x="0" y="6"/>
                    <a:chExt cx="20015" cy="19996"/>
                  </a:xfrm>
                  <a:grpFill/>
                </p:grpSpPr>
                <p:sp>
                  <p:nvSpPr>
                    <p:cNvPr id="49185" name="Oval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3" y="18620"/>
                      <a:ext cx="895" cy="1380"/>
                    </a:xfrm>
                    <a:prstGeom prst="ellipse">
                      <a:avLst/>
                    </a:prstGeom>
                    <a:grpFill/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9186" name="Oval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116" y="18620"/>
                      <a:ext cx="899" cy="1382"/>
                    </a:xfrm>
                    <a:prstGeom prst="ellipse">
                      <a:avLst/>
                    </a:prstGeom>
                    <a:grpFill/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9187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973" y="10096"/>
                      <a:ext cx="894" cy="1382"/>
                    </a:xfrm>
                    <a:prstGeom prst="ellipse">
                      <a:avLst/>
                    </a:prstGeom>
                    <a:grpFill/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9188" name="Oval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973" y="6"/>
                      <a:ext cx="894" cy="1387"/>
                    </a:xfrm>
                    <a:prstGeom prst="ellipse">
                      <a:avLst/>
                    </a:prstGeom>
                    <a:grpFill/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9189" name="Oval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6" y="9647"/>
                      <a:ext cx="897" cy="1386"/>
                    </a:xfrm>
                    <a:prstGeom prst="ellipse">
                      <a:avLst/>
                    </a:prstGeom>
                    <a:grpFill/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9190" name="Oval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236"/>
                      <a:ext cx="894" cy="1379"/>
                    </a:xfrm>
                    <a:prstGeom prst="ellipse">
                      <a:avLst/>
                    </a:prstGeom>
                    <a:grpFill/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</p:grpSp>
            </p:grpSp>
          </p:grpSp>
        </p:grpSp>
        <p:grpSp>
          <p:nvGrpSpPr>
            <p:cNvPr id="49191" name="Group 39"/>
            <p:cNvGrpSpPr>
              <a:grpSpLocks/>
            </p:cNvGrpSpPr>
            <p:nvPr/>
          </p:nvGrpSpPr>
          <p:grpSpPr bwMode="auto">
            <a:xfrm>
              <a:off x="676" y="1681"/>
              <a:ext cx="18383" cy="5406"/>
              <a:chOff x="4" y="-5"/>
              <a:chExt cx="19996" cy="20007"/>
            </a:xfrm>
            <a:grpFill/>
          </p:grpSpPr>
          <p:grpSp>
            <p:nvGrpSpPr>
              <p:cNvPr id="49192" name="Group 40"/>
              <p:cNvGrpSpPr>
                <a:grpSpLocks/>
              </p:cNvGrpSpPr>
              <p:nvPr/>
            </p:nvGrpSpPr>
            <p:grpSpPr bwMode="auto">
              <a:xfrm>
                <a:off x="286" y="14595"/>
                <a:ext cx="19714" cy="5407"/>
                <a:chOff x="13" y="0"/>
                <a:chExt cx="19987" cy="20008"/>
              </a:xfrm>
              <a:grpFill/>
            </p:grpSpPr>
            <p:sp>
              <p:nvSpPr>
                <p:cNvPr id="49193" name="Oval 41"/>
                <p:cNvSpPr>
                  <a:spLocks noChangeArrowheads="1"/>
                </p:cNvSpPr>
                <p:nvPr/>
              </p:nvSpPr>
              <p:spPr bwMode="auto">
                <a:xfrm>
                  <a:off x="18692" y="437"/>
                  <a:ext cx="880" cy="2753"/>
                </a:xfrm>
                <a:prstGeom prst="ellipse">
                  <a:avLst/>
                </a:prstGeom>
                <a:grp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9194" name="Oval 42"/>
                <p:cNvSpPr>
                  <a:spLocks noChangeArrowheads="1"/>
                </p:cNvSpPr>
                <p:nvPr/>
              </p:nvSpPr>
              <p:spPr bwMode="auto">
                <a:xfrm>
                  <a:off x="13" y="17270"/>
                  <a:ext cx="881" cy="2738"/>
                </a:xfrm>
                <a:prstGeom prst="ellipse">
                  <a:avLst/>
                </a:prstGeom>
                <a:grp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9195" name="Oval 43"/>
                <p:cNvSpPr>
                  <a:spLocks noChangeArrowheads="1"/>
                </p:cNvSpPr>
                <p:nvPr/>
              </p:nvSpPr>
              <p:spPr bwMode="auto">
                <a:xfrm>
                  <a:off x="19120" y="16829"/>
                  <a:ext cx="880" cy="2742"/>
                </a:xfrm>
                <a:prstGeom prst="ellipse">
                  <a:avLst/>
                </a:prstGeom>
                <a:grp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9196" name="Oval 44"/>
                <p:cNvSpPr>
                  <a:spLocks noChangeArrowheads="1"/>
                </p:cNvSpPr>
                <p:nvPr/>
              </p:nvSpPr>
              <p:spPr bwMode="auto">
                <a:xfrm>
                  <a:off x="13" y="0"/>
                  <a:ext cx="881" cy="2739"/>
                </a:xfrm>
                <a:prstGeom prst="ellipse">
                  <a:avLst/>
                </a:prstGeom>
                <a:grp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  <p:grpSp>
            <p:nvGrpSpPr>
              <p:cNvPr id="49197" name="Group 45"/>
              <p:cNvGrpSpPr>
                <a:grpSpLocks/>
              </p:cNvGrpSpPr>
              <p:nvPr/>
            </p:nvGrpSpPr>
            <p:grpSpPr bwMode="auto">
              <a:xfrm>
                <a:off x="4" y="-5"/>
                <a:ext cx="19857" cy="10437"/>
                <a:chOff x="0" y="0"/>
                <a:chExt cx="19996" cy="20000"/>
              </a:xfrm>
              <a:grpFill/>
            </p:grpSpPr>
            <p:sp>
              <p:nvSpPr>
                <p:cNvPr id="49198" name="Oval 4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874" cy="1418"/>
                </a:xfrm>
                <a:prstGeom prst="ellipse">
                  <a:avLst/>
                </a:prstGeom>
                <a:grp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9199" name="Oval 47"/>
                <p:cNvSpPr>
                  <a:spLocks noChangeArrowheads="1"/>
                </p:cNvSpPr>
                <p:nvPr/>
              </p:nvSpPr>
              <p:spPr bwMode="auto">
                <a:xfrm>
                  <a:off x="425" y="9403"/>
                  <a:ext cx="874" cy="1420"/>
                </a:xfrm>
                <a:prstGeom prst="ellipse">
                  <a:avLst/>
                </a:prstGeom>
                <a:grp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9200" name="Oval 48"/>
                <p:cNvSpPr>
                  <a:spLocks noChangeArrowheads="1"/>
                </p:cNvSpPr>
                <p:nvPr/>
              </p:nvSpPr>
              <p:spPr bwMode="auto">
                <a:xfrm>
                  <a:off x="284" y="18574"/>
                  <a:ext cx="875" cy="1426"/>
                </a:xfrm>
                <a:prstGeom prst="ellipse">
                  <a:avLst/>
                </a:prstGeom>
                <a:grp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9201" name="Oval 49"/>
                <p:cNvSpPr>
                  <a:spLocks noChangeArrowheads="1"/>
                </p:cNvSpPr>
                <p:nvPr/>
              </p:nvSpPr>
              <p:spPr bwMode="auto">
                <a:xfrm>
                  <a:off x="18837" y="9403"/>
                  <a:ext cx="874" cy="1420"/>
                </a:xfrm>
                <a:prstGeom prst="ellipse">
                  <a:avLst/>
                </a:prstGeom>
                <a:grp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9202" name="Oval 50"/>
                <p:cNvSpPr>
                  <a:spLocks noChangeArrowheads="1"/>
                </p:cNvSpPr>
                <p:nvPr/>
              </p:nvSpPr>
              <p:spPr bwMode="auto">
                <a:xfrm>
                  <a:off x="19118" y="18574"/>
                  <a:ext cx="878" cy="1426"/>
                </a:xfrm>
                <a:prstGeom prst="ellipse">
                  <a:avLst/>
                </a:prstGeom>
                <a:grp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9203" name="Oval 51"/>
                <p:cNvSpPr>
                  <a:spLocks noChangeArrowheads="1"/>
                </p:cNvSpPr>
                <p:nvPr/>
              </p:nvSpPr>
              <p:spPr bwMode="auto">
                <a:xfrm>
                  <a:off x="18977" y="234"/>
                  <a:ext cx="875" cy="1412"/>
                </a:xfrm>
                <a:prstGeom prst="ellipse">
                  <a:avLst/>
                </a:prstGeom>
                <a:grp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</p:grpSp>
      </p:grpSp>
      <p:grpSp>
        <p:nvGrpSpPr>
          <p:cNvPr id="49204" name="Group 52"/>
          <p:cNvGrpSpPr>
            <a:grpSpLocks/>
          </p:cNvGrpSpPr>
          <p:nvPr/>
        </p:nvGrpSpPr>
        <p:grpSpPr bwMode="auto">
          <a:xfrm>
            <a:off x="4929190" y="2143116"/>
            <a:ext cx="450850" cy="1800225"/>
            <a:chOff x="6" y="0"/>
            <a:chExt cx="19994" cy="20000"/>
          </a:xfrm>
          <a:solidFill>
            <a:schemeClr val="accent6">
              <a:lumMod val="75000"/>
            </a:schemeClr>
          </a:solidFill>
        </p:grpSpPr>
        <p:grpSp>
          <p:nvGrpSpPr>
            <p:cNvPr id="49205" name="Group 53"/>
            <p:cNvGrpSpPr>
              <a:grpSpLocks/>
            </p:cNvGrpSpPr>
            <p:nvPr/>
          </p:nvGrpSpPr>
          <p:grpSpPr bwMode="auto">
            <a:xfrm>
              <a:off x="6" y="0"/>
              <a:ext cx="19994" cy="20000"/>
              <a:chOff x="6" y="0"/>
              <a:chExt cx="19994" cy="20000"/>
            </a:xfrm>
            <a:grpFill/>
          </p:grpSpPr>
          <p:grpSp>
            <p:nvGrpSpPr>
              <p:cNvPr id="49206" name="Group 54"/>
              <p:cNvGrpSpPr>
                <a:grpSpLocks/>
              </p:cNvGrpSpPr>
              <p:nvPr/>
            </p:nvGrpSpPr>
            <p:grpSpPr bwMode="auto">
              <a:xfrm>
                <a:off x="6" y="0"/>
                <a:ext cx="19994" cy="20000"/>
                <a:chOff x="6" y="0"/>
                <a:chExt cx="19994" cy="20000"/>
              </a:xfrm>
              <a:grpFill/>
            </p:grpSpPr>
            <p:grpSp>
              <p:nvGrpSpPr>
                <p:cNvPr id="49207" name="Group 55"/>
                <p:cNvGrpSpPr>
                  <a:grpSpLocks/>
                </p:cNvGrpSpPr>
                <p:nvPr/>
              </p:nvGrpSpPr>
              <p:grpSpPr bwMode="auto">
                <a:xfrm>
                  <a:off x="76" y="0"/>
                  <a:ext cx="19924" cy="20000"/>
                  <a:chOff x="3" y="0"/>
                  <a:chExt cx="19997" cy="20000"/>
                </a:xfrm>
                <a:grpFill/>
              </p:grpSpPr>
              <p:sp>
                <p:nvSpPr>
                  <p:cNvPr id="49208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17263" y="0"/>
                    <a:ext cx="2737" cy="20000"/>
                  </a:xfrm>
                  <a:prstGeom prst="rect">
                    <a:avLst/>
                  </a:prstGeom>
                  <a:grp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49209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3" y="0"/>
                    <a:ext cx="2737" cy="20000"/>
                  </a:xfrm>
                  <a:prstGeom prst="rect">
                    <a:avLst/>
                  </a:prstGeom>
                  <a:grp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49210" name="Group 58"/>
                <p:cNvGrpSpPr>
                  <a:grpSpLocks/>
                </p:cNvGrpSpPr>
                <p:nvPr/>
              </p:nvGrpSpPr>
              <p:grpSpPr bwMode="auto">
                <a:xfrm>
                  <a:off x="6" y="1500"/>
                  <a:ext cx="19899" cy="16501"/>
                  <a:chOff x="0" y="0"/>
                  <a:chExt cx="20000" cy="20008"/>
                </a:xfrm>
                <a:grpFill/>
              </p:grpSpPr>
              <p:grpSp>
                <p:nvGrpSpPr>
                  <p:cNvPr id="49211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20000" cy="8688"/>
                    <a:chOff x="0" y="0"/>
                    <a:chExt cx="20000" cy="20006"/>
                  </a:xfrm>
                  <a:grpFill/>
                </p:grpSpPr>
                <p:sp>
                  <p:nvSpPr>
                    <p:cNvPr id="49212" name="Rectangle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0" y="0"/>
                      <a:ext cx="19930" cy="1393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9213" name="Rectangle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0" y="3723"/>
                      <a:ext cx="19930" cy="1398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9214" name="Rectangle 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11225"/>
                      <a:ext cx="19930" cy="1396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9215" name="Rectangle 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0" y="18613"/>
                      <a:ext cx="19930" cy="1393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</p:grpSp>
              <p:grpSp>
                <p:nvGrpSpPr>
                  <p:cNvPr id="49216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0" y="11318"/>
                    <a:ext cx="20000" cy="8690"/>
                    <a:chOff x="0" y="-2"/>
                    <a:chExt cx="20000" cy="20009"/>
                  </a:xfrm>
                  <a:grpFill/>
                </p:grpSpPr>
                <p:sp>
                  <p:nvSpPr>
                    <p:cNvPr id="49217" name="Rectangle 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3728"/>
                      <a:ext cx="19930" cy="1393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9218" name="Rectangle 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11163"/>
                      <a:ext cx="19930" cy="1393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9219" name="Rectangle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0" y="-2"/>
                      <a:ext cx="19930" cy="1398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9220" name="Rectangle 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18612"/>
                      <a:ext cx="19930" cy="139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</p:grpSp>
            </p:grpSp>
          </p:grpSp>
          <p:grpSp>
            <p:nvGrpSpPr>
              <p:cNvPr id="49221" name="Group 69"/>
              <p:cNvGrpSpPr>
                <a:grpSpLocks/>
              </p:cNvGrpSpPr>
              <p:nvPr/>
            </p:nvGrpSpPr>
            <p:grpSpPr bwMode="auto">
              <a:xfrm>
                <a:off x="548" y="8310"/>
                <a:ext cx="18383" cy="9544"/>
                <a:chOff x="5" y="10"/>
                <a:chExt cx="19995" cy="19988"/>
              </a:xfrm>
              <a:grpFill/>
            </p:grpSpPr>
            <p:grpSp>
              <p:nvGrpSpPr>
                <p:cNvPr id="49222" name="Group 70"/>
                <p:cNvGrpSpPr>
                  <a:grpSpLocks/>
                </p:cNvGrpSpPr>
                <p:nvPr/>
              </p:nvGrpSpPr>
              <p:grpSpPr bwMode="auto">
                <a:xfrm>
                  <a:off x="144" y="16802"/>
                  <a:ext cx="19573" cy="3196"/>
                  <a:chOff x="-1" y="0"/>
                  <a:chExt cx="20001" cy="19988"/>
                </a:xfrm>
                <a:grpFill/>
              </p:grpSpPr>
              <p:sp>
                <p:nvSpPr>
                  <p:cNvPr id="49223" name="Oval 71"/>
                  <p:cNvSpPr>
                    <a:spLocks noChangeArrowheads="1"/>
                  </p:cNvSpPr>
                  <p:nvPr/>
                </p:nvSpPr>
                <p:spPr bwMode="auto">
                  <a:xfrm>
                    <a:off x="19113" y="0"/>
                    <a:ext cx="887" cy="2633"/>
                  </a:xfrm>
                  <a:prstGeom prst="ellipse">
                    <a:avLst/>
                  </a:prstGeom>
                  <a:grpFill/>
                  <a:ln w="508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49224" name="Oval 72"/>
                  <p:cNvSpPr>
                    <a:spLocks noChangeArrowheads="1"/>
                  </p:cNvSpPr>
                  <p:nvPr/>
                </p:nvSpPr>
                <p:spPr bwMode="auto">
                  <a:xfrm>
                    <a:off x="141" y="432"/>
                    <a:ext cx="890" cy="2620"/>
                  </a:xfrm>
                  <a:prstGeom prst="ellipse">
                    <a:avLst/>
                  </a:prstGeom>
                  <a:grpFill/>
                  <a:ln w="508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49225" name="Oval 73"/>
                  <p:cNvSpPr>
                    <a:spLocks noChangeArrowheads="1"/>
                  </p:cNvSpPr>
                  <p:nvPr/>
                </p:nvSpPr>
                <p:spPr bwMode="auto">
                  <a:xfrm>
                    <a:off x="19113" y="17368"/>
                    <a:ext cx="887" cy="2620"/>
                  </a:xfrm>
                  <a:prstGeom prst="ellipse">
                    <a:avLst/>
                  </a:prstGeom>
                  <a:grpFill/>
                  <a:ln w="508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49226" name="Oval 74"/>
                  <p:cNvSpPr>
                    <a:spLocks noChangeArrowheads="1"/>
                  </p:cNvSpPr>
                  <p:nvPr/>
                </p:nvSpPr>
                <p:spPr bwMode="auto">
                  <a:xfrm>
                    <a:off x="-1" y="16949"/>
                    <a:ext cx="887" cy="2620"/>
                  </a:xfrm>
                  <a:prstGeom prst="ellipse">
                    <a:avLst/>
                  </a:prstGeom>
                  <a:grpFill/>
                  <a:ln w="508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49227" name="Group 75"/>
                <p:cNvGrpSpPr>
                  <a:grpSpLocks/>
                </p:cNvGrpSpPr>
                <p:nvPr/>
              </p:nvGrpSpPr>
              <p:grpSpPr bwMode="auto">
                <a:xfrm>
                  <a:off x="5" y="10"/>
                  <a:ext cx="19995" cy="14436"/>
                  <a:chOff x="0" y="7"/>
                  <a:chExt cx="19995" cy="19993"/>
                </a:xfrm>
                <a:grpFill/>
              </p:grpSpPr>
              <p:grpSp>
                <p:nvGrpSpPr>
                  <p:cNvPr id="49228" name="Group 76"/>
                  <p:cNvGrpSpPr>
                    <a:grpSpLocks/>
                  </p:cNvGrpSpPr>
                  <p:nvPr/>
                </p:nvGrpSpPr>
                <p:grpSpPr bwMode="auto">
                  <a:xfrm>
                    <a:off x="139" y="12009"/>
                    <a:ext cx="19856" cy="7991"/>
                    <a:chOff x="0" y="15"/>
                    <a:chExt cx="19993" cy="19985"/>
                  </a:xfrm>
                  <a:grpFill/>
                </p:grpSpPr>
                <p:sp>
                  <p:nvSpPr>
                    <p:cNvPr id="49229" name="Oval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4" y="18309"/>
                      <a:ext cx="875" cy="1458"/>
                    </a:xfrm>
                    <a:prstGeom prst="ellipse">
                      <a:avLst/>
                    </a:prstGeom>
                    <a:grpFill/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9230" name="Oval 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549" y="255"/>
                      <a:ext cx="879" cy="1451"/>
                    </a:xfrm>
                    <a:prstGeom prst="ellipse">
                      <a:avLst/>
                    </a:prstGeom>
                    <a:grpFill/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9231" name="Oval 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0" y="15"/>
                      <a:ext cx="877" cy="1458"/>
                    </a:xfrm>
                    <a:prstGeom prst="ellipse">
                      <a:avLst/>
                    </a:prstGeom>
                    <a:grpFill/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9232" name="Oval 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116" y="9401"/>
                      <a:ext cx="877" cy="1450"/>
                    </a:xfrm>
                    <a:prstGeom prst="ellipse">
                      <a:avLst/>
                    </a:prstGeom>
                    <a:grpFill/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9233" name="Oval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8931"/>
                      <a:ext cx="874" cy="1458"/>
                    </a:xfrm>
                    <a:prstGeom prst="ellipse">
                      <a:avLst/>
                    </a:prstGeom>
                    <a:grpFill/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9234" name="Oval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974" y="18549"/>
                      <a:ext cx="876" cy="1451"/>
                    </a:xfrm>
                    <a:prstGeom prst="ellipse">
                      <a:avLst/>
                    </a:prstGeom>
                    <a:grpFill/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</p:grpSp>
              <p:grpSp>
                <p:nvGrpSpPr>
                  <p:cNvPr id="49235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0" y="7"/>
                    <a:ext cx="19434" cy="8363"/>
                    <a:chOff x="0" y="6"/>
                    <a:chExt cx="20015" cy="19996"/>
                  </a:xfrm>
                  <a:grpFill/>
                </p:grpSpPr>
                <p:sp>
                  <p:nvSpPr>
                    <p:cNvPr id="49236" name="Oval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3" y="18620"/>
                      <a:ext cx="895" cy="1380"/>
                    </a:xfrm>
                    <a:prstGeom prst="ellipse">
                      <a:avLst/>
                    </a:prstGeom>
                    <a:grpFill/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9237" name="Oval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116" y="18620"/>
                      <a:ext cx="899" cy="1382"/>
                    </a:xfrm>
                    <a:prstGeom prst="ellipse">
                      <a:avLst/>
                    </a:prstGeom>
                    <a:grpFill/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9238" name="Oval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973" y="10096"/>
                      <a:ext cx="894" cy="1382"/>
                    </a:xfrm>
                    <a:prstGeom prst="ellipse">
                      <a:avLst/>
                    </a:prstGeom>
                    <a:grpFill/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9239" name="Oval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973" y="6"/>
                      <a:ext cx="894" cy="1387"/>
                    </a:xfrm>
                    <a:prstGeom prst="ellipse">
                      <a:avLst/>
                    </a:prstGeom>
                    <a:grpFill/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9240" name="Oval 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6" y="9647"/>
                      <a:ext cx="897" cy="1386"/>
                    </a:xfrm>
                    <a:prstGeom prst="ellipse">
                      <a:avLst/>
                    </a:prstGeom>
                    <a:grpFill/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9241" name="Oval 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236"/>
                      <a:ext cx="894" cy="1379"/>
                    </a:xfrm>
                    <a:prstGeom prst="ellipse">
                      <a:avLst/>
                    </a:prstGeom>
                    <a:grpFill/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</p:grpSp>
            </p:grpSp>
          </p:grpSp>
        </p:grpSp>
        <p:grpSp>
          <p:nvGrpSpPr>
            <p:cNvPr id="49242" name="Group 90"/>
            <p:cNvGrpSpPr>
              <a:grpSpLocks/>
            </p:cNvGrpSpPr>
            <p:nvPr/>
          </p:nvGrpSpPr>
          <p:grpSpPr bwMode="auto">
            <a:xfrm>
              <a:off x="676" y="1681"/>
              <a:ext cx="18383" cy="5406"/>
              <a:chOff x="4" y="-5"/>
              <a:chExt cx="19996" cy="20007"/>
            </a:xfrm>
            <a:grpFill/>
          </p:grpSpPr>
          <p:grpSp>
            <p:nvGrpSpPr>
              <p:cNvPr id="49243" name="Group 91"/>
              <p:cNvGrpSpPr>
                <a:grpSpLocks/>
              </p:cNvGrpSpPr>
              <p:nvPr/>
            </p:nvGrpSpPr>
            <p:grpSpPr bwMode="auto">
              <a:xfrm>
                <a:off x="286" y="14595"/>
                <a:ext cx="19714" cy="5407"/>
                <a:chOff x="13" y="0"/>
                <a:chExt cx="19987" cy="20008"/>
              </a:xfrm>
              <a:grpFill/>
            </p:grpSpPr>
            <p:sp>
              <p:nvSpPr>
                <p:cNvPr id="49244" name="Oval 92"/>
                <p:cNvSpPr>
                  <a:spLocks noChangeArrowheads="1"/>
                </p:cNvSpPr>
                <p:nvPr/>
              </p:nvSpPr>
              <p:spPr bwMode="auto">
                <a:xfrm>
                  <a:off x="18692" y="437"/>
                  <a:ext cx="880" cy="2753"/>
                </a:xfrm>
                <a:prstGeom prst="ellipse">
                  <a:avLst/>
                </a:prstGeom>
                <a:grp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9245" name="Oval 93"/>
                <p:cNvSpPr>
                  <a:spLocks noChangeArrowheads="1"/>
                </p:cNvSpPr>
                <p:nvPr/>
              </p:nvSpPr>
              <p:spPr bwMode="auto">
                <a:xfrm>
                  <a:off x="13" y="17270"/>
                  <a:ext cx="881" cy="2738"/>
                </a:xfrm>
                <a:prstGeom prst="ellipse">
                  <a:avLst/>
                </a:prstGeom>
                <a:grp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9246" name="Oval 94"/>
                <p:cNvSpPr>
                  <a:spLocks noChangeArrowheads="1"/>
                </p:cNvSpPr>
                <p:nvPr/>
              </p:nvSpPr>
              <p:spPr bwMode="auto">
                <a:xfrm>
                  <a:off x="19120" y="16829"/>
                  <a:ext cx="880" cy="2742"/>
                </a:xfrm>
                <a:prstGeom prst="ellipse">
                  <a:avLst/>
                </a:prstGeom>
                <a:grp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9247" name="Oval 95"/>
                <p:cNvSpPr>
                  <a:spLocks noChangeArrowheads="1"/>
                </p:cNvSpPr>
                <p:nvPr/>
              </p:nvSpPr>
              <p:spPr bwMode="auto">
                <a:xfrm>
                  <a:off x="13" y="0"/>
                  <a:ext cx="881" cy="2739"/>
                </a:xfrm>
                <a:prstGeom prst="ellipse">
                  <a:avLst/>
                </a:prstGeom>
                <a:grp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  <p:grpSp>
            <p:nvGrpSpPr>
              <p:cNvPr id="49248" name="Group 96"/>
              <p:cNvGrpSpPr>
                <a:grpSpLocks/>
              </p:cNvGrpSpPr>
              <p:nvPr/>
            </p:nvGrpSpPr>
            <p:grpSpPr bwMode="auto">
              <a:xfrm>
                <a:off x="4" y="-5"/>
                <a:ext cx="19857" cy="10437"/>
                <a:chOff x="0" y="0"/>
                <a:chExt cx="19996" cy="20000"/>
              </a:xfrm>
              <a:grpFill/>
            </p:grpSpPr>
            <p:sp>
              <p:nvSpPr>
                <p:cNvPr id="49249" name="Oval 9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874" cy="1418"/>
                </a:xfrm>
                <a:prstGeom prst="ellipse">
                  <a:avLst/>
                </a:prstGeom>
                <a:grp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9250" name="Oval 98"/>
                <p:cNvSpPr>
                  <a:spLocks noChangeArrowheads="1"/>
                </p:cNvSpPr>
                <p:nvPr/>
              </p:nvSpPr>
              <p:spPr bwMode="auto">
                <a:xfrm>
                  <a:off x="425" y="9403"/>
                  <a:ext cx="874" cy="1420"/>
                </a:xfrm>
                <a:prstGeom prst="ellipse">
                  <a:avLst/>
                </a:prstGeom>
                <a:grp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9251" name="Oval 99"/>
                <p:cNvSpPr>
                  <a:spLocks noChangeArrowheads="1"/>
                </p:cNvSpPr>
                <p:nvPr/>
              </p:nvSpPr>
              <p:spPr bwMode="auto">
                <a:xfrm>
                  <a:off x="284" y="18574"/>
                  <a:ext cx="875" cy="1426"/>
                </a:xfrm>
                <a:prstGeom prst="ellipse">
                  <a:avLst/>
                </a:prstGeom>
                <a:grp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9252" name="Oval 100"/>
                <p:cNvSpPr>
                  <a:spLocks noChangeArrowheads="1"/>
                </p:cNvSpPr>
                <p:nvPr/>
              </p:nvSpPr>
              <p:spPr bwMode="auto">
                <a:xfrm>
                  <a:off x="18837" y="9403"/>
                  <a:ext cx="874" cy="1420"/>
                </a:xfrm>
                <a:prstGeom prst="ellipse">
                  <a:avLst/>
                </a:prstGeom>
                <a:grp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9253" name="Oval 101"/>
                <p:cNvSpPr>
                  <a:spLocks noChangeArrowheads="1"/>
                </p:cNvSpPr>
                <p:nvPr/>
              </p:nvSpPr>
              <p:spPr bwMode="auto">
                <a:xfrm>
                  <a:off x="19118" y="18574"/>
                  <a:ext cx="878" cy="1426"/>
                </a:xfrm>
                <a:prstGeom prst="ellipse">
                  <a:avLst/>
                </a:prstGeom>
                <a:grp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9254" name="Oval 102"/>
                <p:cNvSpPr>
                  <a:spLocks noChangeArrowheads="1"/>
                </p:cNvSpPr>
                <p:nvPr/>
              </p:nvSpPr>
              <p:spPr bwMode="auto">
                <a:xfrm>
                  <a:off x="18977" y="234"/>
                  <a:ext cx="875" cy="1412"/>
                </a:xfrm>
                <a:prstGeom prst="ellipse">
                  <a:avLst/>
                </a:prstGeom>
                <a:grp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</p:grpSp>
      </p:grpSp>
      <p:grpSp>
        <p:nvGrpSpPr>
          <p:cNvPr id="198" name="Group 1"/>
          <p:cNvGrpSpPr>
            <a:grpSpLocks/>
          </p:cNvGrpSpPr>
          <p:nvPr/>
        </p:nvGrpSpPr>
        <p:grpSpPr bwMode="auto">
          <a:xfrm>
            <a:off x="5715008" y="1714488"/>
            <a:ext cx="450850" cy="1800225"/>
            <a:chOff x="6" y="0"/>
            <a:chExt cx="19994" cy="20000"/>
          </a:xfrm>
          <a:solidFill>
            <a:srgbClr val="FFFF00"/>
          </a:solidFill>
        </p:grpSpPr>
        <p:grpSp>
          <p:nvGrpSpPr>
            <p:cNvPr id="199" name="Group 2"/>
            <p:cNvGrpSpPr>
              <a:grpSpLocks/>
            </p:cNvGrpSpPr>
            <p:nvPr/>
          </p:nvGrpSpPr>
          <p:grpSpPr bwMode="auto">
            <a:xfrm>
              <a:off x="6" y="0"/>
              <a:ext cx="19994" cy="20000"/>
              <a:chOff x="6" y="0"/>
              <a:chExt cx="19994" cy="20000"/>
            </a:xfrm>
            <a:grpFill/>
          </p:grpSpPr>
          <p:grpSp>
            <p:nvGrpSpPr>
              <p:cNvPr id="213" name="Group 3"/>
              <p:cNvGrpSpPr>
                <a:grpSpLocks/>
              </p:cNvGrpSpPr>
              <p:nvPr/>
            </p:nvGrpSpPr>
            <p:grpSpPr bwMode="auto">
              <a:xfrm>
                <a:off x="6" y="0"/>
                <a:ext cx="19994" cy="20000"/>
                <a:chOff x="6" y="0"/>
                <a:chExt cx="19994" cy="20000"/>
              </a:xfrm>
              <a:grpFill/>
            </p:grpSpPr>
            <p:grpSp>
              <p:nvGrpSpPr>
                <p:cNvPr id="235" name="Group 4"/>
                <p:cNvGrpSpPr>
                  <a:grpSpLocks/>
                </p:cNvGrpSpPr>
                <p:nvPr/>
              </p:nvGrpSpPr>
              <p:grpSpPr bwMode="auto">
                <a:xfrm>
                  <a:off x="76" y="0"/>
                  <a:ext cx="19924" cy="20000"/>
                  <a:chOff x="3" y="0"/>
                  <a:chExt cx="19997" cy="20000"/>
                </a:xfrm>
                <a:grpFill/>
              </p:grpSpPr>
              <p:sp>
                <p:nvSpPr>
                  <p:cNvPr id="247" name="Rectangle 5"/>
                  <p:cNvSpPr>
                    <a:spLocks noChangeArrowheads="1"/>
                  </p:cNvSpPr>
                  <p:nvPr/>
                </p:nvSpPr>
                <p:spPr bwMode="auto">
                  <a:xfrm>
                    <a:off x="17263" y="0"/>
                    <a:ext cx="2737" cy="20000"/>
                  </a:xfrm>
                  <a:prstGeom prst="rect">
                    <a:avLst/>
                  </a:prstGeom>
                  <a:grp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48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3" y="0"/>
                    <a:ext cx="2737" cy="20000"/>
                  </a:xfrm>
                  <a:prstGeom prst="rect">
                    <a:avLst/>
                  </a:prstGeom>
                  <a:grp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236" name="Group 7"/>
                <p:cNvGrpSpPr>
                  <a:grpSpLocks/>
                </p:cNvGrpSpPr>
                <p:nvPr/>
              </p:nvGrpSpPr>
              <p:grpSpPr bwMode="auto">
                <a:xfrm>
                  <a:off x="6" y="1500"/>
                  <a:ext cx="19899" cy="16501"/>
                  <a:chOff x="0" y="0"/>
                  <a:chExt cx="20000" cy="20008"/>
                </a:xfrm>
                <a:grpFill/>
              </p:grpSpPr>
              <p:grpSp>
                <p:nvGrpSpPr>
                  <p:cNvPr id="237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20000" cy="8688"/>
                    <a:chOff x="0" y="0"/>
                    <a:chExt cx="20000" cy="20006"/>
                  </a:xfrm>
                  <a:grpFill/>
                </p:grpSpPr>
                <p:sp>
                  <p:nvSpPr>
                    <p:cNvPr id="243" name="Rectangl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0" y="0"/>
                      <a:ext cx="19930" cy="1393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44" name="Rectangle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0" y="3723"/>
                      <a:ext cx="19930" cy="1398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45" name="Rectangle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11225"/>
                      <a:ext cx="19930" cy="1396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46" name="Rectangle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0" y="18613"/>
                      <a:ext cx="19930" cy="1393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</p:grpSp>
              <p:grpSp>
                <p:nvGrpSpPr>
                  <p:cNvPr id="238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0" y="11318"/>
                    <a:ext cx="20000" cy="8690"/>
                    <a:chOff x="0" y="-2"/>
                    <a:chExt cx="20000" cy="20009"/>
                  </a:xfrm>
                  <a:grpFill/>
                </p:grpSpPr>
                <p:sp>
                  <p:nvSpPr>
                    <p:cNvPr id="239" name="Rectangle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3728"/>
                      <a:ext cx="19930" cy="1393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40" name="Rectangle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11163"/>
                      <a:ext cx="19930" cy="1393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41" name="Rectangle 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0" y="-2"/>
                      <a:ext cx="19930" cy="1398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42" name="Rectangle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18612"/>
                      <a:ext cx="19930" cy="139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</p:grpSp>
            </p:grpSp>
          </p:grpSp>
          <p:grpSp>
            <p:nvGrpSpPr>
              <p:cNvPr id="214" name="Group 18"/>
              <p:cNvGrpSpPr>
                <a:grpSpLocks/>
              </p:cNvGrpSpPr>
              <p:nvPr/>
            </p:nvGrpSpPr>
            <p:grpSpPr bwMode="auto">
              <a:xfrm>
                <a:off x="546" y="8311"/>
                <a:ext cx="18385" cy="9542"/>
                <a:chOff x="3" y="12"/>
                <a:chExt cx="19997" cy="19986"/>
              </a:xfrm>
              <a:grpFill/>
            </p:grpSpPr>
            <p:grpSp>
              <p:nvGrpSpPr>
                <p:cNvPr id="215" name="Group 19"/>
                <p:cNvGrpSpPr>
                  <a:grpSpLocks/>
                </p:cNvGrpSpPr>
                <p:nvPr/>
              </p:nvGrpSpPr>
              <p:grpSpPr bwMode="auto">
                <a:xfrm>
                  <a:off x="144" y="16802"/>
                  <a:ext cx="19573" cy="3196"/>
                  <a:chOff x="-1" y="0"/>
                  <a:chExt cx="20001" cy="19988"/>
                </a:xfrm>
                <a:grpFill/>
              </p:grpSpPr>
              <p:sp>
                <p:nvSpPr>
                  <p:cNvPr id="231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19113" y="0"/>
                    <a:ext cx="887" cy="2633"/>
                  </a:xfrm>
                  <a:prstGeom prst="ellipse">
                    <a:avLst/>
                  </a:prstGeom>
                  <a:grpFill/>
                  <a:ln w="508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32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141" y="432"/>
                    <a:ext cx="890" cy="2620"/>
                  </a:xfrm>
                  <a:prstGeom prst="ellipse">
                    <a:avLst/>
                  </a:prstGeom>
                  <a:grpFill/>
                  <a:ln w="508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33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19113" y="17368"/>
                    <a:ext cx="887" cy="2620"/>
                  </a:xfrm>
                  <a:prstGeom prst="ellipse">
                    <a:avLst/>
                  </a:prstGeom>
                  <a:grpFill/>
                  <a:ln w="508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34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-1" y="16949"/>
                    <a:ext cx="887" cy="2620"/>
                  </a:xfrm>
                  <a:prstGeom prst="ellipse">
                    <a:avLst/>
                  </a:prstGeom>
                  <a:grpFill/>
                  <a:ln w="508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216" name="Group 24"/>
                <p:cNvGrpSpPr>
                  <a:grpSpLocks/>
                </p:cNvGrpSpPr>
                <p:nvPr/>
              </p:nvGrpSpPr>
              <p:grpSpPr bwMode="auto">
                <a:xfrm>
                  <a:off x="3" y="12"/>
                  <a:ext cx="19997" cy="14436"/>
                  <a:chOff x="-2" y="7"/>
                  <a:chExt cx="19997" cy="19993"/>
                </a:xfrm>
                <a:grpFill/>
              </p:grpSpPr>
              <p:grpSp>
                <p:nvGrpSpPr>
                  <p:cNvPr id="217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139" y="12009"/>
                    <a:ext cx="19856" cy="7991"/>
                    <a:chOff x="0" y="15"/>
                    <a:chExt cx="19993" cy="19985"/>
                  </a:xfrm>
                  <a:grpFill/>
                </p:grpSpPr>
                <p:sp>
                  <p:nvSpPr>
                    <p:cNvPr id="225" name="Oval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4" y="18309"/>
                      <a:ext cx="875" cy="1458"/>
                    </a:xfrm>
                    <a:prstGeom prst="ellipse">
                      <a:avLst/>
                    </a:prstGeom>
                    <a:grpFill/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26" name="Oval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549" y="255"/>
                      <a:ext cx="879" cy="1451"/>
                    </a:xfrm>
                    <a:prstGeom prst="ellipse">
                      <a:avLst/>
                    </a:prstGeom>
                    <a:grpFill/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27" name="Oval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0" y="15"/>
                      <a:ext cx="877" cy="1458"/>
                    </a:xfrm>
                    <a:prstGeom prst="ellipse">
                      <a:avLst/>
                    </a:prstGeom>
                    <a:grpFill/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28" name="Oval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116" y="9401"/>
                      <a:ext cx="877" cy="1450"/>
                    </a:xfrm>
                    <a:prstGeom prst="ellipse">
                      <a:avLst/>
                    </a:prstGeom>
                    <a:grpFill/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29" name="Oval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8931"/>
                      <a:ext cx="874" cy="1458"/>
                    </a:xfrm>
                    <a:prstGeom prst="ellipse">
                      <a:avLst/>
                    </a:prstGeom>
                    <a:grpFill/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30" name="Oval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974" y="18549"/>
                      <a:ext cx="876" cy="1451"/>
                    </a:xfrm>
                    <a:prstGeom prst="ellipse">
                      <a:avLst/>
                    </a:prstGeom>
                    <a:grpFill/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</p:grpSp>
              <p:grpSp>
                <p:nvGrpSpPr>
                  <p:cNvPr id="218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-2" y="7"/>
                    <a:ext cx="19434" cy="8363"/>
                    <a:chOff x="0" y="6"/>
                    <a:chExt cx="20015" cy="19996"/>
                  </a:xfrm>
                  <a:grpFill/>
                </p:grpSpPr>
                <p:sp>
                  <p:nvSpPr>
                    <p:cNvPr id="219" name="Oval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3" y="18620"/>
                      <a:ext cx="895" cy="1380"/>
                    </a:xfrm>
                    <a:prstGeom prst="ellipse">
                      <a:avLst/>
                    </a:prstGeom>
                    <a:grpFill/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20" name="Oval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116" y="18620"/>
                      <a:ext cx="899" cy="1382"/>
                    </a:xfrm>
                    <a:prstGeom prst="ellipse">
                      <a:avLst/>
                    </a:prstGeom>
                    <a:grpFill/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21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973" y="10096"/>
                      <a:ext cx="894" cy="1382"/>
                    </a:xfrm>
                    <a:prstGeom prst="ellipse">
                      <a:avLst/>
                    </a:prstGeom>
                    <a:grpFill/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22" name="Oval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973" y="6"/>
                      <a:ext cx="894" cy="1387"/>
                    </a:xfrm>
                    <a:prstGeom prst="ellipse">
                      <a:avLst/>
                    </a:prstGeom>
                    <a:grpFill/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23" name="Oval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6" y="9647"/>
                      <a:ext cx="897" cy="1386"/>
                    </a:xfrm>
                    <a:prstGeom prst="ellipse">
                      <a:avLst/>
                    </a:prstGeom>
                    <a:grpFill/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24" name="Oval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236"/>
                      <a:ext cx="894" cy="1379"/>
                    </a:xfrm>
                    <a:prstGeom prst="ellipse">
                      <a:avLst/>
                    </a:prstGeom>
                    <a:grpFill/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</p:grpSp>
            </p:grpSp>
          </p:grpSp>
        </p:grpSp>
        <p:grpSp>
          <p:nvGrpSpPr>
            <p:cNvPr id="200" name="Group 39"/>
            <p:cNvGrpSpPr>
              <a:grpSpLocks/>
            </p:cNvGrpSpPr>
            <p:nvPr/>
          </p:nvGrpSpPr>
          <p:grpSpPr bwMode="auto">
            <a:xfrm>
              <a:off x="676" y="1681"/>
              <a:ext cx="18383" cy="5406"/>
              <a:chOff x="4" y="-5"/>
              <a:chExt cx="19996" cy="20007"/>
            </a:xfrm>
            <a:grpFill/>
          </p:grpSpPr>
          <p:grpSp>
            <p:nvGrpSpPr>
              <p:cNvPr id="201" name="Group 40"/>
              <p:cNvGrpSpPr>
                <a:grpSpLocks/>
              </p:cNvGrpSpPr>
              <p:nvPr/>
            </p:nvGrpSpPr>
            <p:grpSpPr bwMode="auto">
              <a:xfrm>
                <a:off x="286" y="14595"/>
                <a:ext cx="19714" cy="5407"/>
                <a:chOff x="13" y="0"/>
                <a:chExt cx="19987" cy="20008"/>
              </a:xfrm>
              <a:grpFill/>
            </p:grpSpPr>
            <p:sp>
              <p:nvSpPr>
                <p:cNvPr id="209" name="Oval 41"/>
                <p:cNvSpPr>
                  <a:spLocks noChangeArrowheads="1"/>
                </p:cNvSpPr>
                <p:nvPr/>
              </p:nvSpPr>
              <p:spPr bwMode="auto">
                <a:xfrm>
                  <a:off x="18692" y="437"/>
                  <a:ext cx="880" cy="2753"/>
                </a:xfrm>
                <a:prstGeom prst="ellipse">
                  <a:avLst/>
                </a:prstGeom>
                <a:grp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210" name="Oval 42"/>
                <p:cNvSpPr>
                  <a:spLocks noChangeArrowheads="1"/>
                </p:cNvSpPr>
                <p:nvPr/>
              </p:nvSpPr>
              <p:spPr bwMode="auto">
                <a:xfrm>
                  <a:off x="13" y="17270"/>
                  <a:ext cx="881" cy="2738"/>
                </a:xfrm>
                <a:prstGeom prst="ellipse">
                  <a:avLst/>
                </a:prstGeom>
                <a:grp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211" name="Oval 43"/>
                <p:cNvSpPr>
                  <a:spLocks noChangeArrowheads="1"/>
                </p:cNvSpPr>
                <p:nvPr/>
              </p:nvSpPr>
              <p:spPr bwMode="auto">
                <a:xfrm>
                  <a:off x="19120" y="16829"/>
                  <a:ext cx="880" cy="2742"/>
                </a:xfrm>
                <a:prstGeom prst="ellipse">
                  <a:avLst/>
                </a:prstGeom>
                <a:grp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212" name="Oval 44"/>
                <p:cNvSpPr>
                  <a:spLocks noChangeArrowheads="1"/>
                </p:cNvSpPr>
                <p:nvPr/>
              </p:nvSpPr>
              <p:spPr bwMode="auto">
                <a:xfrm>
                  <a:off x="13" y="0"/>
                  <a:ext cx="881" cy="2739"/>
                </a:xfrm>
                <a:prstGeom prst="ellipse">
                  <a:avLst/>
                </a:prstGeom>
                <a:grp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  <p:grpSp>
            <p:nvGrpSpPr>
              <p:cNvPr id="202" name="Group 45"/>
              <p:cNvGrpSpPr>
                <a:grpSpLocks/>
              </p:cNvGrpSpPr>
              <p:nvPr/>
            </p:nvGrpSpPr>
            <p:grpSpPr bwMode="auto">
              <a:xfrm>
                <a:off x="4" y="-5"/>
                <a:ext cx="19857" cy="10437"/>
                <a:chOff x="0" y="0"/>
                <a:chExt cx="19996" cy="20000"/>
              </a:xfrm>
              <a:grpFill/>
            </p:grpSpPr>
            <p:sp>
              <p:nvSpPr>
                <p:cNvPr id="203" name="Oval 4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874" cy="1418"/>
                </a:xfrm>
                <a:prstGeom prst="ellipse">
                  <a:avLst/>
                </a:prstGeom>
                <a:grp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204" name="Oval 47"/>
                <p:cNvSpPr>
                  <a:spLocks noChangeArrowheads="1"/>
                </p:cNvSpPr>
                <p:nvPr/>
              </p:nvSpPr>
              <p:spPr bwMode="auto">
                <a:xfrm>
                  <a:off x="425" y="9403"/>
                  <a:ext cx="874" cy="1420"/>
                </a:xfrm>
                <a:prstGeom prst="ellipse">
                  <a:avLst/>
                </a:prstGeom>
                <a:grp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205" name="Oval 48"/>
                <p:cNvSpPr>
                  <a:spLocks noChangeArrowheads="1"/>
                </p:cNvSpPr>
                <p:nvPr/>
              </p:nvSpPr>
              <p:spPr bwMode="auto">
                <a:xfrm>
                  <a:off x="284" y="18574"/>
                  <a:ext cx="875" cy="1426"/>
                </a:xfrm>
                <a:prstGeom prst="ellipse">
                  <a:avLst/>
                </a:prstGeom>
                <a:grp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206" name="Oval 49"/>
                <p:cNvSpPr>
                  <a:spLocks noChangeArrowheads="1"/>
                </p:cNvSpPr>
                <p:nvPr/>
              </p:nvSpPr>
              <p:spPr bwMode="auto">
                <a:xfrm>
                  <a:off x="18837" y="9403"/>
                  <a:ext cx="874" cy="1420"/>
                </a:xfrm>
                <a:prstGeom prst="ellipse">
                  <a:avLst/>
                </a:prstGeom>
                <a:grp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207" name="Oval 50"/>
                <p:cNvSpPr>
                  <a:spLocks noChangeArrowheads="1"/>
                </p:cNvSpPr>
                <p:nvPr/>
              </p:nvSpPr>
              <p:spPr bwMode="auto">
                <a:xfrm>
                  <a:off x="19118" y="18574"/>
                  <a:ext cx="878" cy="1426"/>
                </a:xfrm>
                <a:prstGeom prst="ellipse">
                  <a:avLst/>
                </a:prstGeom>
                <a:grp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208" name="Oval 51"/>
                <p:cNvSpPr>
                  <a:spLocks noChangeArrowheads="1"/>
                </p:cNvSpPr>
                <p:nvPr/>
              </p:nvSpPr>
              <p:spPr bwMode="auto">
                <a:xfrm>
                  <a:off x="18977" y="234"/>
                  <a:ext cx="875" cy="1412"/>
                </a:xfrm>
                <a:prstGeom prst="ellipse">
                  <a:avLst/>
                </a:prstGeom>
                <a:grp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</p:grpSp>
      </p:grpSp>
      <p:grpSp>
        <p:nvGrpSpPr>
          <p:cNvPr id="249" name="Group 1"/>
          <p:cNvGrpSpPr>
            <a:grpSpLocks/>
          </p:cNvGrpSpPr>
          <p:nvPr/>
        </p:nvGrpSpPr>
        <p:grpSpPr bwMode="auto">
          <a:xfrm>
            <a:off x="2428860" y="3286124"/>
            <a:ext cx="450850" cy="1800225"/>
            <a:chOff x="6" y="0"/>
            <a:chExt cx="19994" cy="20000"/>
          </a:xfrm>
          <a:solidFill>
            <a:schemeClr val="accent5">
              <a:lumMod val="60000"/>
              <a:lumOff val="40000"/>
            </a:schemeClr>
          </a:solidFill>
        </p:grpSpPr>
        <p:grpSp>
          <p:nvGrpSpPr>
            <p:cNvPr id="250" name="Group 2"/>
            <p:cNvGrpSpPr>
              <a:grpSpLocks/>
            </p:cNvGrpSpPr>
            <p:nvPr/>
          </p:nvGrpSpPr>
          <p:grpSpPr bwMode="auto">
            <a:xfrm>
              <a:off x="6" y="0"/>
              <a:ext cx="19994" cy="20000"/>
              <a:chOff x="6" y="0"/>
              <a:chExt cx="19994" cy="20000"/>
            </a:xfrm>
            <a:grpFill/>
          </p:grpSpPr>
          <p:grpSp>
            <p:nvGrpSpPr>
              <p:cNvPr id="264" name="Group 3"/>
              <p:cNvGrpSpPr>
                <a:grpSpLocks/>
              </p:cNvGrpSpPr>
              <p:nvPr/>
            </p:nvGrpSpPr>
            <p:grpSpPr bwMode="auto">
              <a:xfrm>
                <a:off x="6" y="0"/>
                <a:ext cx="19994" cy="20000"/>
                <a:chOff x="6" y="0"/>
                <a:chExt cx="19994" cy="20000"/>
              </a:xfrm>
              <a:grpFill/>
            </p:grpSpPr>
            <p:grpSp>
              <p:nvGrpSpPr>
                <p:cNvPr id="286" name="Group 4"/>
                <p:cNvGrpSpPr>
                  <a:grpSpLocks/>
                </p:cNvGrpSpPr>
                <p:nvPr/>
              </p:nvGrpSpPr>
              <p:grpSpPr bwMode="auto">
                <a:xfrm>
                  <a:off x="76" y="0"/>
                  <a:ext cx="19924" cy="20000"/>
                  <a:chOff x="3" y="0"/>
                  <a:chExt cx="19997" cy="20000"/>
                </a:xfrm>
                <a:grpFill/>
              </p:grpSpPr>
              <p:sp>
                <p:nvSpPr>
                  <p:cNvPr id="298" name="Rectangle 5"/>
                  <p:cNvSpPr>
                    <a:spLocks noChangeArrowheads="1"/>
                  </p:cNvSpPr>
                  <p:nvPr/>
                </p:nvSpPr>
                <p:spPr bwMode="auto">
                  <a:xfrm>
                    <a:off x="17263" y="0"/>
                    <a:ext cx="2737" cy="20000"/>
                  </a:xfrm>
                  <a:prstGeom prst="rect">
                    <a:avLst/>
                  </a:prstGeom>
                  <a:grp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99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3" y="0"/>
                    <a:ext cx="2737" cy="20000"/>
                  </a:xfrm>
                  <a:prstGeom prst="rect">
                    <a:avLst/>
                  </a:prstGeom>
                  <a:grp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287" name="Group 7"/>
                <p:cNvGrpSpPr>
                  <a:grpSpLocks/>
                </p:cNvGrpSpPr>
                <p:nvPr/>
              </p:nvGrpSpPr>
              <p:grpSpPr bwMode="auto">
                <a:xfrm>
                  <a:off x="6" y="1500"/>
                  <a:ext cx="19899" cy="16501"/>
                  <a:chOff x="0" y="0"/>
                  <a:chExt cx="20000" cy="20008"/>
                </a:xfrm>
                <a:grpFill/>
              </p:grpSpPr>
              <p:grpSp>
                <p:nvGrpSpPr>
                  <p:cNvPr id="288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20000" cy="8688"/>
                    <a:chOff x="0" y="0"/>
                    <a:chExt cx="20000" cy="20006"/>
                  </a:xfrm>
                  <a:grpFill/>
                </p:grpSpPr>
                <p:sp>
                  <p:nvSpPr>
                    <p:cNvPr id="294" name="Rectangl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0" y="0"/>
                      <a:ext cx="19930" cy="1393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95" name="Rectangle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0" y="3723"/>
                      <a:ext cx="19930" cy="1398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96" name="Rectangle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11225"/>
                      <a:ext cx="19930" cy="1396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97" name="Rectangle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0" y="18613"/>
                      <a:ext cx="19930" cy="1393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</p:grpSp>
              <p:grpSp>
                <p:nvGrpSpPr>
                  <p:cNvPr id="289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0" y="11318"/>
                    <a:ext cx="20000" cy="8690"/>
                    <a:chOff x="0" y="-2"/>
                    <a:chExt cx="20000" cy="20009"/>
                  </a:xfrm>
                  <a:grpFill/>
                </p:grpSpPr>
                <p:sp>
                  <p:nvSpPr>
                    <p:cNvPr id="290" name="Rectangle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3728"/>
                      <a:ext cx="19930" cy="1393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91" name="Rectangle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11163"/>
                      <a:ext cx="19930" cy="1393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92" name="Rectangle 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0" y="-2"/>
                      <a:ext cx="19930" cy="1398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93" name="Rectangle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18612"/>
                      <a:ext cx="19930" cy="139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</p:grpSp>
            </p:grpSp>
          </p:grpSp>
          <p:grpSp>
            <p:nvGrpSpPr>
              <p:cNvPr id="265" name="Group 18"/>
              <p:cNvGrpSpPr>
                <a:grpSpLocks/>
              </p:cNvGrpSpPr>
              <p:nvPr/>
            </p:nvGrpSpPr>
            <p:grpSpPr bwMode="auto">
              <a:xfrm>
                <a:off x="546" y="8311"/>
                <a:ext cx="18385" cy="9542"/>
                <a:chOff x="3" y="12"/>
                <a:chExt cx="19997" cy="19986"/>
              </a:xfrm>
              <a:grpFill/>
            </p:grpSpPr>
            <p:grpSp>
              <p:nvGrpSpPr>
                <p:cNvPr id="266" name="Group 19"/>
                <p:cNvGrpSpPr>
                  <a:grpSpLocks/>
                </p:cNvGrpSpPr>
                <p:nvPr/>
              </p:nvGrpSpPr>
              <p:grpSpPr bwMode="auto">
                <a:xfrm>
                  <a:off x="144" y="16802"/>
                  <a:ext cx="19573" cy="3196"/>
                  <a:chOff x="-1" y="0"/>
                  <a:chExt cx="20001" cy="19988"/>
                </a:xfrm>
                <a:grpFill/>
              </p:grpSpPr>
              <p:sp>
                <p:nvSpPr>
                  <p:cNvPr id="282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19113" y="0"/>
                    <a:ext cx="887" cy="2633"/>
                  </a:xfrm>
                  <a:prstGeom prst="ellipse">
                    <a:avLst/>
                  </a:prstGeom>
                  <a:grpFill/>
                  <a:ln w="508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83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141" y="432"/>
                    <a:ext cx="890" cy="2620"/>
                  </a:xfrm>
                  <a:prstGeom prst="ellipse">
                    <a:avLst/>
                  </a:prstGeom>
                  <a:grpFill/>
                  <a:ln w="508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84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19113" y="17368"/>
                    <a:ext cx="887" cy="2620"/>
                  </a:xfrm>
                  <a:prstGeom prst="ellipse">
                    <a:avLst/>
                  </a:prstGeom>
                  <a:grpFill/>
                  <a:ln w="508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85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-1" y="16949"/>
                    <a:ext cx="887" cy="2620"/>
                  </a:xfrm>
                  <a:prstGeom prst="ellipse">
                    <a:avLst/>
                  </a:prstGeom>
                  <a:grpFill/>
                  <a:ln w="508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267" name="Group 24"/>
                <p:cNvGrpSpPr>
                  <a:grpSpLocks/>
                </p:cNvGrpSpPr>
                <p:nvPr/>
              </p:nvGrpSpPr>
              <p:grpSpPr bwMode="auto">
                <a:xfrm>
                  <a:off x="3" y="12"/>
                  <a:ext cx="19997" cy="14436"/>
                  <a:chOff x="-2" y="7"/>
                  <a:chExt cx="19997" cy="19993"/>
                </a:xfrm>
                <a:grpFill/>
              </p:grpSpPr>
              <p:grpSp>
                <p:nvGrpSpPr>
                  <p:cNvPr id="268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139" y="12009"/>
                    <a:ext cx="19856" cy="7991"/>
                    <a:chOff x="0" y="15"/>
                    <a:chExt cx="19993" cy="19985"/>
                  </a:xfrm>
                  <a:grpFill/>
                </p:grpSpPr>
                <p:sp>
                  <p:nvSpPr>
                    <p:cNvPr id="276" name="Oval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4" y="18309"/>
                      <a:ext cx="875" cy="1458"/>
                    </a:xfrm>
                    <a:prstGeom prst="ellipse">
                      <a:avLst/>
                    </a:prstGeom>
                    <a:grpFill/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77" name="Oval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549" y="255"/>
                      <a:ext cx="879" cy="1451"/>
                    </a:xfrm>
                    <a:prstGeom prst="ellipse">
                      <a:avLst/>
                    </a:prstGeom>
                    <a:grpFill/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78" name="Oval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0" y="15"/>
                      <a:ext cx="877" cy="1458"/>
                    </a:xfrm>
                    <a:prstGeom prst="ellipse">
                      <a:avLst/>
                    </a:prstGeom>
                    <a:grpFill/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79" name="Oval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116" y="9401"/>
                      <a:ext cx="877" cy="1450"/>
                    </a:xfrm>
                    <a:prstGeom prst="ellipse">
                      <a:avLst/>
                    </a:prstGeom>
                    <a:grpFill/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80" name="Oval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8931"/>
                      <a:ext cx="874" cy="1458"/>
                    </a:xfrm>
                    <a:prstGeom prst="ellipse">
                      <a:avLst/>
                    </a:prstGeom>
                    <a:grpFill/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81" name="Oval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974" y="18549"/>
                      <a:ext cx="876" cy="1451"/>
                    </a:xfrm>
                    <a:prstGeom prst="ellipse">
                      <a:avLst/>
                    </a:prstGeom>
                    <a:grpFill/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</p:grpSp>
              <p:grpSp>
                <p:nvGrpSpPr>
                  <p:cNvPr id="269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-2" y="7"/>
                    <a:ext cx="19434" cy="8363"/>
                    <a:chOff x="0" y="6"/>
                    <a:chExt cx="20015" cy="19996"/>
                  </a:xfrm>
                  <a:grpFill/>
                </p:grpSpPr>
                <p:sp>
                  <p:nvSpPr>
                    <p:cNvPr id="270" name="Oval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3" y="18620"/>
                      <a:ext cx="895" cy="1380"/>
                    </a:xfrm>
                    <a:prstGeom prst="ellipse">
                      <a:avLst/>
                    </a:prstGeom>
                    <a:grpFill/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71" name="Oval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116" y="18620"/>
                      <a:ext cx="899" cy="1382"/>
                    </a:xfrm>
                    <a:prstGeom prst="ellipse">
                      <a:avLst/>
                    </a:prstGeom>
                    <a:grpFill/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72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973" y="10096"/>
                      <a:ext cx="894" cy="1382"/>
                    </a:xfrm>
                    <a:prstGeom prst="ellipse">
                      <a:avLst/>
                    </a:prstGeom>
                    <a:grpFill/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73" name="Oval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973" y="6"/>
                      <a:ext cx="894" cy="1387"/>
                    </a:xfrm>
                    <a:prstGeom prst="ellipse">
                      <a:avLst/>
                    </a:prstGeom>
                    <a:grpFill/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74" name="Oval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6" y="9647"/>
                      <a:ext cx="897" cy="1386"/>
                    </a:xfrm>
                    <a:prstGeom prst="ellipse">
                      <a:avLst/>
                    </a:prstGeom>
                    <a:grpFill/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75" name="Oval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236"/>
                      <a:ext cx="894" cy="1379"/>
                    </a:xfrm>
                    <a:prstGeom prst="ellipse">
                      <a:avLst/>
                    </a:prstGeom>
                    <a:grpFill/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</p:grpSp>
            </p:grpSp>
          </p:grpSp>
        </p:grpSp>
        <p:grpSp>
          <p:nvGrpSpPr>
            <p:cNvPr id="251" name="Group 39"/>
            <p:cNvGrpSpPr>
              <a:grpSpLocks/>
            </p:cNvGrpSpPr>
            <p:nvPr/>
          </p:nvGrpSpPr>
          <p:grpSpPr bwMode="auto">
            <a:xfrm>
              <a:off x="676" y="1681"/>
              <a:ext cx="18383" cy="5406"/>
              <a:chOff x="4" y="-5"/>
              <a:chExt cx="19996" cy="20007"/>
            </a:xfrm>
            <a:grpFill/>
          </p:grpSpPr>
          <p:grpSp>
            <p:nvGrpSpPr>
              <p:cNvPr id="252" name="Group 40"/>
              <p:cNvGrpSpPr>
                <a:grpSpLocks/>
              </p:cNvGrpSpPr>
              <p:nvPr/>
            </p:nvGrpSpPr>
            <p:grpSpPr bwMode="auto">
              <a:xfrm>
                <a:off x="286" y="14595"/>
                <a:ext cx="19714" cy="5407"/>
                <a:chOff x="13" y="0"/>
                <a:chExt cx="19987" cy="20008"/>
              </a:xfrm>
              <a:grpFill/>
            </p:grpSpPr>
            <p:sp>
              <p:nvSpPr>
                <p:cNvPr id="260" name="Oval 41"/>
                <p:cNvSpPr>
                  <a:spLocks noChangeArrowheads="1"/>
                </p:cNvSpPr>
                <p:nvPr/>
              </p:nvSpPr>
              <p:spPr bwMode="auto">
                <a:xfrm>
                  <a:off x="18692" y="437"/>
                  <a:ext cx="880" cy="2753"/>
                </a:xfrm>
                <a:prstGeom prst="ellipse">
                  <a:avLst/>
                </a:prstGeom>
                <a:grp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261" name="Oval 42"/>
                <p:cNvSpPr>
                  <a:spLocks noChangeArrowheads="1"/>
                </p:cNvSpPr>
                <p:nvPr/>
              </p:nvSpPr>
              <p:spPr bwMode="auto">
                <a:xfrm>
                  <a:off x="13" y="17270"/>
                  <a:ext cx="881" cy="2738"/>
                </a:xfrm>
                <a:prstGeom prst="ellipse">
                  <a:avLst/>
                </a:prstGeom>
                <a:grp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262" name="Oval 43"/>
                <p:cNvSpPr>
                  <a:spLocks noChangeArrowheads="1"/>
                </p:cNvSpPr>
                <p:nvPr/>
              </p:nvSpPr>
              <p:spPr bwMode="auto">
                <a:xfrm>
                  <a:off x="19120" y="16829"/>
                  <a:ext cx="880" cy="2742"/>
                </a:xfrm>
                <a:prstGeom prst="ellipse">
                  <a:avLst/>
                </a:prstGeom>
                <a:grp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263" name="Oval 44"/>
                <p:cNvSpPr>
                  <a:spLocks noChangeArrowheads="1"/>
                </p:cNvSpPr>
                <p:nvPr/>
              </p:nvSpPr>
              <p:spPr bwMode="auto">
                <a:xfrm>
                  <a:off x="13" y="0"/>
                  <a:ext cx="881" cy="2739"/>
                </a:xfrm>
                <a:prstGeom prst="ellipse">
                  <a:avLst/>
                </a:prstGeom>
                <a:grp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  <p:grpSp>
            <p:nvGrpSpPr>
              <p:cNvPr id="253" name="Group 45"/>
              <p:cNvGrpSpPr>
                <a:grpSpLocks/>
              </p:cNvGrpSpPr>
              <p:nvPr/>
            </p:nvGrpSpPr>
            <p:grpSpPr bwMode="auto">
              <a:xfrm>
                <a:off x="4" y="-5"/>
                <a:ext cx="19857" cy="10437"/>
                <a:chOff x="0" y="0"/>
                <a:chExt cx="19996" cy="20000"/>
              </a:xfrm>
              <a:grpFill/>
            </p:grpSpPr>
            <p:sp>
              <p:nvSpPr>
                <p:cNvPr id="254" name="Oval 4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874" cy="1418"/>
                </a:xfrm>
                <a:prstGeom prst="ellipse">
                  <a:avLst/>
                </a:prstGeom>
                <a:grp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255" name="Oval 47"/>
                <p:cNvSpPr>
                  <a:spLocks noChangeArrowheads="1"/>
                </p:cNvSpPr>
                <p:nvPr/>
              </p:nvSpPr>
              <p:spPr bwMode="auto">
                <a:xfrm>
                  <a:off x="425" y="9403"/>
                  <a:ext cx="874" cy="1420"/>
                </a:xfrm>
                <a:prstGeom prst="ellipse">
                  <a:avLst/>
                </a:prstGeom>
                <a:grp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256" name="Oval 48"/>
                <p:cNvSpPr>
                  <a:spLocks noChangeArrowheads="1"/>
                </p:cNvSpPr>
                <p:nvPr/>
              </p:nvSpPr>
              <p:spPr bwMode="auto">
                <a:xfrm>
                  <a:off x="284" y="18574"/>
                  <a:ext cx="875" cy="1426"/>
                </a:xfrm>
                <a:prstGeom prst="ellipse">
                  <a:avLst/>
                </a:prstGeom>
                <a:grp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257" name="Oval 49"/>
                <p:cNvSpPr>
                  <a:spLocks noChangeArrowheads="1"/>
                </p:cNvSpPr>
                <p:nvPr/>
              </p:nvSpPr>
              <p:spPr bwMode="auto">
                <a:xfrm>
                  <a:off x="18837" y="9403"/>
                  <a:ext cx="874" cy="1420"/>
                </a:xfrm>
                <a:prstGeom prst="ellipse">
                  <a:avLst/>
                </a:prstGeom>
                <a:grp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258" name="Oval 50"/>
                <p:cNvSpPr>
                  <a:spLocks noChangeArrowheads="1"/>
                </p:cNvSpPr>
                <p:nvPr/>
              </p:nvSpPr>
              <p:spPr bwMode="auto">
                <a:xfrm>
                  <a:off x="19118" y="18574"/>
                  <a:ext cx="878" cy="1426"/>
                </a:xfrm>
                <a:prstGeom prst="ellipse">
                  <a:avLst/>
                </a:prstGeom>
                <a:grp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259" name="Oval 51"/>
                <p:cNvSpPr>
                  <a:spLocks noChangeArrowheads="1"/>
                </p:cNvSpPr>
                <p:nvPr/>
              </p:nvSpPr>
              <p:spPr bwMode="auto">
                <a:xfrm>
                  <a:off x="18977" y="234"/>
                  <a:ext cx="875" cy="1412"/>
                </a:xfrm>
                <a:prstGeom prst="ellipse">
                  <a:avLst/>
                </a:prstGeom>
                <a:grp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</p:grpSp>
      </p:grpSp>
      <p:grpSp>
        <p:nvGrpSpPr>
          <p:cNvPr id="300" name="Group 1"/>
          <p:cNvGrpSpPr>
            <a:grpSpLocks/>
          </p:cNvGrpSpPr>
          <p:nvPr/>
        </p:nvGrpSpPr>
        <p:grpSpPr bwMode="auto">
          <a:xfrm>
            <a:off x="571472" y="4357694"/>
            <a:ext cx="450850" cy="1800225"/>
            <a:chOff x="6" y="0"/>
            <a:chExt cx="19994" cy="20000"/>
          </a:xfrm>
          <a:solidFill>
            <a:schemeClr val="accent5">
              <a:lumMod val="60000"/>
              <a:lumOff val="40000"/>
            </a:schemeClr>
          </a:solidFill>
        </p:grpSpPr>
        <p:grpSp>
          <p:nvGrpSpPr>
            <p:cNvPr id="301" name="Group 2"/>
            <p:cNvGrpSpPr>
              <a:grpSpLocks/>
            </p:cNvGrpSpPr>
            <p:nvPr/>
          </p:nvGrpSpPr>
          <p:grpSpPr bwMode="auto">
            <a:xfrm>
              <a:off x="6" y="0"/>
              <a:ext cx="19994" cy="20000"/>
              <a:chOff x="6" y="0"/>
              <a:chExt cx="19994" cy="20000"/>
            </a:xfrm>
            <a:grpFill/>
          </p:grpSpPr>
          <p:grpSp>
            <p:nvGrpSpPr>
              <p:cNvPr id="315" name="Group 3"/>
              <p:cNvGrpSpPr>
                <a:grpSpLocks/>
              </p:cNvGrpSpPr>
              <p:nvPr/>
            </p:nvGrpSpPr>
            <p:grpSpPr bwMode="auto">
              <a:xfrm>
                <a:off x="6" y="0"/>
                <a:ext cx="19994" cy="20000"/>
                <a:chOff x="6" y="0"/>
                <a:chExt cx="19994" cy="20000"/>
              </a:xfrm>
              <a:grpFill/>
            </p:grpSpPr>
            <p:grpSp>
              <p:nvGrpSpPr>
                <p:cNvPr id="337" name="Group 4"/>
                <p:cNvGrpSpPr>
                  <a:grpSpLocks/>
                </p:cNvGrpSpPr>
                <p:nvPr/>
              </p:nvGrpSpPr>
              <p:grpSpPr bwMode="auto">
                <a:xfrm>
                  <a:off x="76" y="0"/>
                  <a:ext cx="19924" cy="20000"/>
                  <a:chOff x="3" y="0"/>
                  <a:chExt cx="19997" cy="20000"/>
                </a:xfrm>
                <a:grpFill/>
              </p:grpSpPr>
              <p:sp>
                <p:nvSpPr>
                  <p:cNvPr id="349" name="Rectangle 5"/>
                  <p:cNvSpPr>
                    <a:spLocks noChangeArrowheads="1"/>
                  </p:cNvSpPr>
                  <p:nvPr/>
                </p:nvSpPr>
                <p:spPr bwMode="auto">
                  <a:xfrm>
                    <a:off x="17263" y="0"/>
                    <a:ext cx="2737" cy="20000"/>
                  </a:xfrm>
                  <a:prstGeom prst="rect">
                    <a:avLst/>
                  </a:prstGeom>
                  <a:grp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350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3" y="0"/>
                    <a:ext cx="2737" cy="20000"/>
                  </a:xfrm>
                  <a:prstGeom prst="rect">
                    <a:avLst/>
                  </a:prstGeom>
                  <a:grp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338" name="Group 7"/>
                <p:cNvGrpSpPr>
                  <a:grpSpLocks/>
                </p:cNvGrpSpPr>
                <p:nvPr/>
              </p:nvGrpSpPr>
              <p:grpSpPr bwMode="auto">
                <a:xfrm>
                  <a:off x="6" y="1500"/>
                  <a:ext cx="19899" cy="16501"/>
                  <a:chOff x="0" y="0"/>
                  <a:chExt cx="20000" cy="20008"/>
                </a:xfrm>
                <a:grpFill/>
              </p:grpSpPr>
              <p:grpSp>
                <p:nvGrpSpPr>
                  <p:cNvPr id="339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20000" cy="8688"/>
                    <a:chOff x="0" y="0"/>
                    <a:chExt cx="20000" cy="20006"/>
                  </a:xfrm>
                  <a:grpFill/>
                </p:grpSpPr>
                <p:sp>
                  <p:nvSpPr>
                    <p:cNvPr id="345" name="Rectangl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0" y="0"/>
                      <a:ext cx="19930" cy="1393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346" name="Rectangle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0" y="3723"/>
                      <a:ext cx="19930" cy="1398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347" name="Rectangle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11225"/>
                      <a:ext cx="19930" cy="1396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348" name="Rectangle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0" y="18613"/>
                      <a:ext cx="19930" cy="1393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</p:grpSp>
              <p:grpSp>
                <p:nvGrpSpPr>
                  <p:cNvPr id="340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0" y="11318"/>
                    <a:ext cx="20000" cy="8690"/>
                    <a:chOff x="0" y="-2"/>
                    <a:chExt cx="20000" cy="20009"/>
                  </a:xfrm>
                  <a:grpFill/>
                </p:grpSpPr>
                <p:sp>
                  <p:nvSpPr>
                    <p:cNvPr id="341" name="Rectangle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3728"/>
                      <a:ext cx="19930" cy="1393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342" name="Rectangle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11163"/>
                      <a:ext cx="19930" cy="1393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343" name="Rectangle 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0" y="-2"/>
                      <a:ext cx="19930" cy="1398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344" name="Rectangle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18612"/>
                      <a:ext cx="19930" cy="139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</p:grpSp>
            </p:grpSp>
          </p:grpSp>
          <p:grpSp>
            <p:nvGrpSpPr>
              <p:cNvPr id="316" name="Group 18"/>
              <p:cNvGrpSpPr>
                <a:grpSpLocks/>
              </p:cNvGrpSpPr>
              <p:nvPr/>
            </p:nvGrpSpPr>
            <p:grpSpPr bwMode="auto">
              <a:xfrm>
                <a:off x="546" y="8311"/>
                <a:ext cx="18385" cy="9542"/>
                <a:chOff x="3" y="12"/>
                <a:chExt cx="19997" cy="19986"/>
              </a:xfrm>
              <a:grpFill/>
            </p:grpSpPr>
            <p:grpSp>
              <p:nvGrpSpPr>
                <p:cNvPr id="317" name="Group 19"/>
                <p:cNvGrpSpPr>
                  <a:grpSpLocks/>
                </p:cNvGrpSpPr>
                <p:nvPr/>
              </p:nvGrpSpPr>
              <p:grpSpPr bwMode="auto">
                <a:xfrm>
                  <a:off x="144" y="16802"/>
                  <a:ext cx="19573" cy="3196"/>
                  <a:chOff x="-1" y="0"/>
                  <a:chExt cx="20001" cy="19988"/>
                </a:xfrm>
                <a:grpFill/>
              </p:grpSpPr>
              <p:sp>
                <p:nvSpPr>
                  <p:cNvPr id="333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19113" y="0"/>
                    <a:ext cx="887" cy="2633"/>
                  </a:xfrm>
                  <a:prstGeom prst="ellipse">
                    <a:avLst/>
                  </a:prstGeom>
                  <a:grpFill/>
                  <a:ln w="508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334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141" y="432"/>
                    <a:ext cx="890" cy="2620"/>
                  </a:xfrm>
                  <a:prstGeom prst="ellipse">
                    <a:avLst/>
                  </a:prstGeom>
                  <a:grpFill/>
                  <a:ln w="508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335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19113" y="17368"/>
                    <a:ext cx="887" cy="2620"/>
                  </a:xfrm>
                  <a:prstGeom prst="ellipse">
                    <a:avLst/>
                  </a:prstGeom>
                  <a:grpFill/>
                  <a:ln w="508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336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-1" y="16949"/>
                    <a:ext cx="887" cy="2620"/>
                  </a:xfrm>
                  <a:prstGeom prst="ellipse">
                    <a:avLst/>
                  </a:prstGeom>
                  <a:grpFill/>
                  <a:ln w="508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318" name="Group 24"/>
                <p:cNvGrpSpPr>
                  <a:grpSpLocks/>
                </p:cNvGrpSpPr>
                <p:nvPr/>
              </p:nvGrpSpPr>
              <p:grpSpPr bwMode="auto">
                <a:xfrm>
                  <a:off x="3" y="12"/>
                  <a:ext cx="19997" cy="14436"/>
                  <a:chOff x="-2" y="7"/>
                  <a:chExt cx="19997" cy="19993"/>
                </a:xfrm>
                <a:grpFill/>
              </p:grpSpPr>
              <p:grpSp>
                <p:nvGrpSpPr>
                  <p:cNvPr id="319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139" y="12009"/>
                    <a:ext cx="19856" cy="7991"/>
                    <a:chOff x="0" y="15"/>
                    <a:chExt cx="19993" cy="19985"/>
                  </a:xfrm>
                  <a:grpFill/>
                </p:grpSpPr>
                <p:sp>
                  <p:nvSpPr>
                    <p:cNvPr id="327" name="Oval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4" y="18309"/>
                      <a:ext cx="875" cy="1458"/>
                    </a:xfrm>
                    <a:prstGeom prst="ellipse">
                      <a:avLst/>
                    </a:prstGeom>
                    <a:grpFill/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328" name="Oval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549" y="255"/>
                      <a:ext cx="879" cy="1451"/>
                    </a:xfrm>
                    <a:prstGeom prst="ellipse">
                      <a:avLst/>
                    </a:prstGeom>
                    <a:grpFill/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329" name="Oval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0" y="15"/>
                      <a:ext cx="877" cy="1458"/>
                    </a:xfrm>
                    <a:prstGeom prst="ellipse">
                      <a:avLst/>
                    </a:prstGeom>
                    <a:grpFill/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330" name="Oval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116" y="9401"/>
                      <a:ext cx="877" cy="1450"/>
                    </a:xfrm>
                    <a:prstGeom prst="ellipse">
                      <a:avLst/>
                    </a:prstGeom>
                    <a:grpFill/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331" name="Oval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8931"/>
                      <a:ext cx="874" cy="1458"/>
                    </a:xfrm>
                    <a:prstGeom prst="ellipse">
                      <a:avLst/>
                    </a:prstGeom>
                    <a:grpFill/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332" name="Oval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974" y="18549"/>
                      <a:ext cx="876" cy="1451"/>
                    </a:xfrm>
                    <a:prstGeom prst="ellipse">
                      <a:avLst/>
                    </a:prstGeom>
                    <a:grpFill/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</p:grpSp>
              <p:grpSp>
                <p:nvGrpSpPr>
                  <p:cNvPr id="320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-2" y="7"/>
                    <a:ext cx="19434" cy="8363"/>
                    <a:chOff x="0" y="6"/>
                    <a:chExt cx="20015" cy="19996"/>
                  </a:xfrm>
                  <a:grpFill/>
                </p:grpSpPr>
                <p:sp>
                  <p:nvSpPr>
                    <p:cNvPr id="321" name="Oval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3" y="18620"/>
                      <a:ext cx="895" cy="1380"/>
                    </a:xfrm>
                    <a:prstGeom prst="ellipse">
                      <a:avLst/>
                    </a:prstGeom>
                    <a:grpFill/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322" name="Oval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116" y="18620"/>
                      <a:ext cx="899" cy="1382"/>
                    </a:xfrm>
                    <a:prstGeom prst="ellipse">
                      <a:avLst/>
                    </a:prstGeom>
                    <a:grpFill/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323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973" y="10096"/>
                      <a:ext cx="894" cy="1382"/>
                    </a:xfrm>
                    <a:prstGeom prst="ellipse">
                      <a:avLst/>
                    </a:prstGeom>
                    <a:grpFill/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324" name="Oval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973" y="6"/>
                      <a:ext cx="894" cy="1387"/>
                    </a:xfrm>
                    <a:prstGeom prst="ellipse">
                      <a:avLst/>
                    </a:prstGeom>
                    <a:grpFill/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325" name="Oval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6" y="9647"/>
                      <a:ext cx="897" cy="1386"/>
                    </a:xfrm>
                    <a:prstGeom prst="ellipse">
                      <a:avLst/>
                    </a:prstGeom>
                    <a:grpFill/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326" name="Oval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236"/>
                      <a:ext cx="894" cy="1379"/>
                    </a:xfrm>
                    <a:prstGeom prst="ellipse">
                      <a:avLst/>
                    </a:prstGeom>
                    <a:grpFill/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</p:grpSp>
            </p:grpSp>
          </p:grpSp>
        </p:grpSp>
        <p:grpSp>
          <p:nvGrpSpPr>
            <p:cNvPr id="302" name="Group 39"/>
            <p:cNvGrpSpPr>
              <a:grpSpLocks/>
            </p:cNvGrpSpPr>
            <p:nvPr/>
          </p:nvGrpSpPr>
          <p:grpSpPr bwMode="auto">
            <a:xfrm>
              <a:off x="676" y="1681"/>
              <a:ext cx="18383" cy="5406"/>
              <a:chOff x="4" y="-5"/>
              <a:chExt cx="19996" cy="20007"/>
            </a:xfrm>
            <a:grpFill/>
          </p:grpSpPr>
          <p:grpSp>
            <p:nvGrpSpPr>
              <p:cNvPr id="303" name="Group 40"/>
              <p:cNvGrpSpPr>
                <a:grpSpLocks/>
              </p:cNvGrpSpPr>
              <p:nvPr/>
            </p:nvGrpSpPr>
            <p:grpSpPr bwMode="auto">
              <a:xfrm>
                <a:off x="286" y="14595"/>
                <a:ext cx="19714" cy="5407"/>
                <a:chOff x="13" y="0"/>
                <a:chExt cx="19987" cy="20008"/>
              </a:xfrm>
              <a:grpFill/>
            </p:grpSpPr>
            <p:sp>
              <p:nvSpPr>
                <p:cNvPr id="311" name="Oval 41"/>
                <p:cNvSpPr>
                  <a:spLocks noChangeArrowheads="1"/>
                </p:cNvSpPr>
                <p:nvPr/>
              </p:nvSpPr>
              <p:spPr bwMode="auto">
                <a:xfrm>
                  <a:off x="18692" y="437"/>
                  <a:ext cx="880" cy="2753"/>
                </a:xfrm>
                <a:prstGeom prst="ellipse">
                  <a:avLst/>
                </a:prstGeom>
                <a:grp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312" name="Oval 42"/>
                <p:cNvSpPr>
                  <a:spLocks noChangeArrowheads="1"/>
                </p:cNvSpPr>
                <p:nvPr/>
              </p:nvSpPr>
              <p:spPr bwMode="auto">
                <a:xfrm>
                  <a:off x="13" y="17270"/>
                  <a:ext cx="881" cy="2738"/>
                </a:xfrm>
                <a:prstGeom prst="ellipse">
                  <a:avLst/>
                </a:prstGeom>
                <a:grp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313" name="Oval 43"/>
                <p:cNvSpPr>
                  <a:spLocks noChangeArrowheads="1"/>
                </p:cNvSpPr>
                <p:nvPr/>
              </p:nvSpPr>
              <p:spPr bwMode="auto">
                <a:xfrm>
                  <a:off x="19120" y="16829"/>
                  <a:ext cx="880" cy="2742"/>
                </a:xfrm>
                <a:prstGeom prst="ellipse">
                  <a:avLst/>
                </a:prstGeom>
                <a:grp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314" name="Oval 44"/>
                <p:cNvSpPr>
                  <a:spLocks noChangeArrowheads="1"/>
                </p:cNvSpPr>
                <p:nvPr/>
              </p:nvSpPr>
              <p:spPr bwMode="auto">
                <a:xfrm>
                  <a:off x="13" y="0"/>
                  <a:ext cx="881" cy="2739"/>
                </a:xfrm>
                <a:prstGeom prst="ellipse">
                  <a:avLst/>
                </a:prstGeom>
                <a:grp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  <p:grpSp>
            <p:nvGrpSpPr>
              <p:cNvPr id="304" name="Group 45"/>
              <p:cNvGrpSpPr>
                <a:grpSpLocks/>
              </p:cNvGrpSpPr>
              <p:nvPr/>
            </p:nvGrpSpPr>
            <p:grpSpPr bwMode="auto">
              <a:xfrm>
                <a:off x="4" y="-5"/>
                <a:ext cx="19857" cy="10437"/>
                <a:chOff x="0" y="0"/>
                <a:chExt cx="19996" cy="20000"/>
              </a:xfrm>
              <a:grpFill/>
            </p:grpSpPr>
            <p:sp>
              <p:nvSpPr>
                <p:cNvPr id="305" name="Oval 4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874" cy="1418"/>
                </a:xfrm>
                <a:prstGeom prst="ellipse">
                  <a:avLst/>
                </a:prstGeom>
                <a:grp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306" name="Oval 47"/>
                <p:cNvSpPr>
                  <a:spLocks noChangeArrowheads="1"/>
                </p:cNvSpPr>
                <p:nvPr/>
              </p:nvSpPr>
              <p:spPr bwMode="auto">
                <a:xfrm>
                  <a:off x="425" y="9403"/>
                  <a:ext cx="874" cy="1420"/>
                </a:xfrm>
                <a:prstGeom prst="ellipse">
                  <a:avLst/>
                </a:prstGeom>
                <a:grp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307" name="Oval 48"/>
                <p:cNvSpPr>
                  <a:spLocks noChangeArrowheads="1"/>
                </p:cNvSpPr>
                <p:nvPr/>
              </p:nvSpPr>
              <p:spPr bwMode="auto">
                <a:xfrm>
                  <a:off x="284" y="18574"/>
                  <a:ext cx="875" cy="1426"/>
                </a:xfrm>
                <a:prstGeom prst="ellipse">
                  <a:avLst/>
                </a:prstGeom>
                <a:grp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308" name="Oval 49"/>
                <p:cNvSpPr>
                  <a:spLocks noChangeArrowheads="1"/>
                </p:cNvSpPr>
                <p:nvPr/>
              </p:nvSpPr>
              <p:spPr bwMode="auto">
                <a:xfrm>
                  <a:off x="18837" y="9403"/>
                  <a:ext cx="874" cy="1420"/>
                </a:xfrm>
                <a:prstGeom prst="ellipse">
                  <a:avLst/>
                </a:prstGeom>
                <a:grp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309" name="Oval 50"/>
                <p:cNvSpPr>
                  <a:spLocks noChangeArrowheads="1"/>
                </p:cNvSpPr>
                <p:nvPr/>
              </p:nvSpPr>
              <p:spPr bwMode="auto">
                <a:xfrm>
                  <a:off x="19118" y="18574"/>
                  <a:ext cx="878" cy="1426"/>
                </a:xfrm>
                <a:prstGeom prst="ellipse">
                  <a:avLst/>
                </a:prstGeom>
                <a:grp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310" name="Oval 51"/>
                <p:cNvSpPr>
                  <a:spLocks noChangeArrowheads="1"/>
                </p:cNvSpPr>
                <p:nvPr/>
              </p:nvSpPr>
              <p:spPr bwMode="auto">
                <a:xfrm>
                  <a:off x="18977" y="234"/>
                  <a:ext cx="875" cy="1412"/>
                </a:xfrm>
                <a:prstGeom prst="ellipse">
                  <a:avLst/>
                </a:prstGeom>
                <a:grp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</p:grpSp>
      </p:grpSp>
      <p:grpSp>
        <p:nvGrpSpPr>
          <p:cNvPr id="351" name="Group 1"/>
          <p:cNvGrpSpPr>
            <a:grpSpLocks/>
          </p:cNvGrpSpPr>
          <p:nvPr/>
        </p:nvGrpSpPr>
        <p:grpSpPr bwMode="auto">
          <a:xfrm>
            <a:off x="4429124" y="2500306"/>
            <a:ext cx="450850" cy="1800225"/>
            <a:chOff x="6" y="0"/>
            <a:chExt cx="19994" cy="20000"/>
          </a:xfrm>
          <a:solidFill>
            <a:schemeClr val="accent5">
              <a:lumMod val="60000"/>
              <a:lumOff val="40000"/>
            </a:schemeClr>
          </a:solidFill>
        </p:grpSpPr>
        <p:grpSp>
          <p:nvGrpSpPr>
            <p:cNvPr id="352" name="Group 2"/>
            <p:cNvGrpSpPr>
              <a:grpSpLocks/>
            </p:cNvGrpSpPr>
            <p:nvPr/>
          </p:nvGrpSpPr>
          <p:grpSpPr bwMode="auto">
            <a:xfrm>
              <a:off x="6" y="0"/>
              <a:ext cx="19994" cy="20000"/>
              <a:chOff x="6" y="0"/>
              <a:chExt cx="19994" cy="20000"/>
            </a:xfrm>
            <a:grpFill/>
          </p:grpSpPr>
          <p:grpSp>
            <p:nvGrpSpPr>
              <p:cNvPr id="366" name="Group 3"/>
              <p:cNvGrpSpPr>
                <a:grpSpLocks/>
              </p:cNvGrpSpPr>
              <p:nvPr/>
            </p:nvGrpSpPr>
            <p:grpSpPr bwMode="auto">
              <a:xfrm>
                <a:off x="6" y="0"/>
                <a:ext cx="19994" cy="20000"/>
                <a:chOff x="6" y="0"/>
                <a:chExt cx="19994" cy="20000"/>
              </a:xfrm>
              <a:grpFill/>
            </p:grpSpPr>
            <p:grpSp>
              <p:nvGrpSpPr>
                <p:cNvPr id="388" name="Group 4"/>
                <p:cNvGrpSpPr>
                  <a:grpSpLocks/>
                </p:cNvGrpSpPr>
                <p:nvPr/>
              </p:nvGrpSpPr>
              <p:grpSpPr bwMode="auto">
                <a:xfrm>
                  <a:off x="76" y="0"/>
                  <a:ext cx="19924" cy="20000"/>
                  <a:chOff x="3" y="0"/>
                  <a:chExt cx="19997" cy="20000"/>
                </a:xfrm>
                <a:grpFill/>
              </p:grpSpPr>
              <p:sp>
                <p:nvSpPr>
                  <p:cNvPr id="400" name="Rectangle 5"/>
                  <p:cNvSpPr>
                    <a:spLocks noChangeArrowheads="1"/>
                  </p:cNvSpPr>
                  <p:nvPr/>
                </p:nvSpPr>
                <p:spPr bwMode="auto">
                  <a:xfrm>
                    <a:off x="17263" y="0"/>
                    <a:ext cx="2737" cy="20000"/>
                  </a:xfrm>
                  <a:prstGeom prst="rect">
                    <a:avLst/>
                  </a:prstGeom>
                  <a:grp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401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3" y="0"/>
                    <a:ext cx="2737" cy="20000"/>
                  </a:xfrm>
                  <a:prstGeom prst="rect">
                    <a:avLst/>
                  </a:prstGeom>
                  <a:grp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389" name="Group 7"/>
                <p:cNvGrpSpPr>
                  <a:grpSpLocks/>
                </p:cNvGrpSpPr>
                <p:nvPr/>
              </p:nvGrpSpPr>
              <p:grpSpPr bwMode="auto">
                <a:xfrm>
                  <a:off x="6" y="1500"/>
                  <a:ext cx="19899" cy="16501"/>
                  <a:chOff x="0" y="0"/>
                  <a:chExt cx="20000" cy="20008"/>
                </a:xfrm>
                <a:grpFill/>
              </p:grpSpPr>
              <p:grpSp>
                <p:nvGrpSpPr>
                  <p:cNvPr id="390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20000" cy="8688"/>
                    <a:chOff x="0" y="0"/>
                    <a:chExt cx="20000" cy="20006"/>
                  </a:xfrm>
                  <a:grpFill/>
                </p:grpSpPr>
                <p:sp>
                  <p:nvSpPr>
                    <p:cNvPr id="396" name="Rectangl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0" y="0"/>
                      <a:ext cx="19930" cy="1393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397" name="Rectangle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0" y="3723"/>
                      <a:ext cx="19930" cy="1398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398" name="Rectangle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11225"/>
                      <a:ext cx="19930" cy="1396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399" name="Rectangle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0" y="18613"/>
                      <a:ext cx="19930" cy="1393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</p:grpSp>
              <p:grpSp>
                <p:nvGrpSpPr>
                  <p:cNvPr id="391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0" y="11318"/>
                    <a:ext cx="20000" cy="8690"/>
                    <a:chOff x="0" y="-2"/>
                    <a:chExt cx="20000" cy="20009"/>
                  </a:xfrm>
                  <a:grpFill/>
                </p:grpSpPr>
                <p:sp>
                  <p:nvSpPr>
                    <p:cNvPr id="392" name="Rectangle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3728"/>
                      <a:ext cx="19930" cy="1393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393" name="Rectangle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11163"/>
                      <a:ext cx="19930" cy="1393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394" name="Rectangle 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0" y="-2"/>
                      <a:ext cx="19930" cy="1398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395" name="Rectangle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18612"/>
                      <a:ext cx="19930" cy="139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</p:grpSp>
            </p:grpSp>
          </p:grpSp>
          <p:grpSp>
            <p:nvGrpSpPr>
              <p:cNvPr id="367" name="Group 18"/>
              <p:cNvGrpSpPr>
                <a:grpSpLocks/>
              </p:cNvGrpSpPr>
              <p:nvPr/>
            </p:nvGrpSpPr>
            <p:grpSpPr bwMode="auto">
              <a:xfrm>
                <a:off x="546" y="8311"/>
                <a:ext cx="18385" cy="9542"/>
                <a:chOff x="3" y="12"/>
                <a:chExt cx="19997" cy="19986"/>
              </a:xfrm>
              <a:grpFill/>
            </p:grpSpPr>
            <p:grpSp>
              <p:nvGrpSpPr>
                <p:cNvPr id="368" name="Group 19"/>
                <p:cNvGrpSpPr>
                  <a:grpSpLocks/>
                </p:cNvGrpSpPr>
                <p:nvPr/>
              </p:nvGrpSpPr>
              <p:grpSpPr bwMode="auto">
                <a:xfrm>
                  <a:off x="144" y="16802"/>
                  <a:ext cx="19573" cy="3196"/>
                  <a:chOff x="-1" y="0"/>
                  <a:chExt cx="20001" cy="19988"/>
                </a:xfrm>
                <a:grpFill/>
              </p:grpSpPr>
              <p:sp>
                <p:nvSpPr>
                  <p:cNvPr id="384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19113" y="0"/>
                    <a:ext cx="887" cy="2633"/>
                  </a:xfrm>
                  <a:prstGeom prst="ellipse">
                    <a:avLst/>
                  </a:prstGeom>
                  <a:grpFill/>
                  <a:ln w="508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385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141" y="432"/>
                    <a:ext cx="890" cy="2620"/>
                  </a:xfrm>
                  <a:prstGeom prst="ellipse">
                    <a:avLst/>
                  </a:prstGeom>
                  <a:grpFill/>
                  <a:ln w="508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386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19113" y="17368"/>
                    <a:ext cx="887" cy="2620"/>
                  </a:xfrm>
                  <a:prstGeom prst="ellipse">
                    <a:avLst/>
                  </a:prstGeom>
                  <a:grpFill/>
                  <a:ln w="508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387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-1" y="16949"/>
                    <a:ext cx="887" cy="2620"/>
                  </a:xfrm>
                  <a:prstGeom prst="ellipse">
                    <a:avLst/>
                  </a:prstGeom>
                  <a:grpFill/>
                  <a:ln w="508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369" name="Group 24"/>
                <p:cNvGrpSpPr>
                  <a:grpSpLocks/>
                </p:cNvGrpSpPr>
                <p:nvPr/>
              </p:nvGrpSpPr>
              <p:grpSpPr bwMode="auto">
                <a:xfrm>
                  <a:off x="3" y="12"/>
                  <a:ext cx="19997" cy="14436"/>
                  <a:chOff x="-2" y="7"/>
                  <a:chExt cx="19997" cy="19993"/>
                </a:xfrm>
                <a:grpFill/>
              </p:grpSpPr>
              <p:grpSp>
                <p:nvGrpSpPr>
                  <p:cNvPr id="370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139" y="12009"/>
                    <a:ext cx="19856" cy="7991"/>
                    <a:chOff x="0" y="15"/>
                    <a:chExt cx="19993" cy="19985"/>
                  </a:xfrm>
                  <a:grpFill/>
                </p:grpSpPr>
                <p:sp>
                  <p:nvSpPr>
                    <p:cNvPr id="378" name="Oval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4" y="18309"/>
                      <a:ext cx="875" cy="1458"/>
                    </a:xfrm>
                    <a:prstGeom prst="ellipse">
                      <a:avLst/>
                    </a:prstGeom>
                    <a:grpFill/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379" name="Oval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549" y="255"/>
                      <a:ext cx="879" cy="1451"/>
                    </a:xfrm>
                    <a:prstGeom prst="ellipse">
                      <a:avLst/>
                    </a:prstGeom>
                    <a:grpFill/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380" name="Oval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0" y="15"/>
                      <a:ext cx="877" cy="1458"/>
                    </a:xfrm>
                    <a:prstGeom prst="ellipse">
                      <a:avLst/>
                    </a:prstGeom>
                    <a:grpFill/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381" name="Oval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116" y="9401"/>
                      <a:ext cx="877" cy="1450"/>
                    </a:xfrm>
                    <a:prstGeom prst="ellipse">
                      <a:avLst/>
                    </a:prstGeom>
                    <a:grpFill/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382" name="Oval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8931"/>
                      <a:ext cx="874" cy="1458"/>
                    </a:xfrm>
                    <a:prstGeom prst="ellipse">
                      <a:avLst/>
                    </a:prstGeom>
                    <a:grpFill/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383" name="Oval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974" y="18549"/>
                      <a:ext cx="876" cy="1451"/>
                    </a:xfrm>
                    <a:prstGeom prst="ellipse">
                      <a:avLst/>
                    </a:prstGeom>
                    <a:grpFill/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</p:grpSp>
              <p:grpSp>
                <p:nvGrpSpPr>
                  <p:cNvPr id="371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-2" y="7"/>
                    <a:ext cx="19434" cy="8363"/>
                    <a:chOff x="0" y="6"/>
                    <a:chExt cx="20015" cy="19996"/>
                  </a:xfrm>
                  <a:grpFill/>
                </p:grpSpPr>
                <p:sp>
                  <p:nvSpPr>
                    <p:cNvPr id="372" name="Oval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3" y="18620"/>
                      <a:ext cx="895" cy="1380"/>
                    </a:xfrm>
                    <a:prstGeom prst="ellipse">
                      <a:avLst/>
                    </a:prstGeom>
                    <a:grpFill/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373" name="Oval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116" y="18620"/>
                      <a:ext cx="899" cy="1382"/>
                    </a:xfrm>
                    <a:prstGeom prst="ellipse">
                      <a:avLst/>
                    </a:prstGeom>
                    <a:grpFill/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374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973" y="10096"/>
                      <a:ext cx="894" cy="1382"/>
                    </a:xfrm>
                    <a:prstGeom prst="ellipse">
                      <a:avLst/>
                    </a:prstGeom>
                    <a:grpFill/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375" name="Oval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973" y="6"/>
                      <a:ext cx="894" cy="1387"/>
                    </a:xfrm>
                    <a:prstGeom prst="ellipse">
                      <a:avLst/>
                    </a:prstGeom>
                    <a:grpFill/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376" name="Oval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6" y="9647"/>
                      <a:ext cx="897" cy="1386"/>
                    </a:xfrm>
                    <a:prstGeom prst="ellipse">
                      <a:avLst/>
                    </a:prstGeom>
                    <a:grpFill/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377" name="Oval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236"/>
                      <a:ext cx="894" cy="1379"/>
                    </a:xfrm>
                    <a:prstGeom prst="ellipse">
                      <a:avLst/>
                    </a:prstGeom>
                    <a:grpFill/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</p:grpSp>
            </p:grpSp>
          </p:grpSp>
        </p:grpSp>
        <p:grpSp>
          <p:nvGrpSpPr>
            <p:cNvPr id="353" name="Group 39"/>
            <p:cNvGrpSpPr>
              <a:grpSpLocks/>
            </p:cNvGrpSpPr>
            <p:nvPr/>
          </p:nvGrpSpPr>
          <p:grpSpPr bwMode="auto">
            <a:xfrm>
              <a:off x="676" y="1681"/>
              <a:ext cx="18383" cy="5406"/>
              <a:chOff x="4" y="-5"/>
              <a:chExt cx="19996" cy="20007"/>
            </a:xfrm>
            <a:grpFill/>
          </p:grpSpPr>
          <p:grpSp>
            <p:nvGrpSpPr>
              <p:cNvPr id="354" name="Group 40"/>
              <p:cNvGrpSpPr>
                <a:grpSpLocks/>
              </p:cNvGrpSpPr>
              <p:nvPr/>
            </p:nvGrpSpPr>
            <p:grpSpPr bwMode="auto">
              <a:xfrm>
                <a:off x="286" y="14595"/>
                <a:ext cx="19714" cy="5407"/>
                <a:chOff x="13" y="0"/>
                <a:chExt cx="19987" cy="20008"/>
              </a:xfrm>
              <a:grpFill/>
            </p:grpSpPr>
            <p:sp>
              <p:nvSpPr>
                <p:cNvPr id="362" name="Oval 41"/>
                <p:cNvSpPr>
                  <a:spLocks noChangeArrowheads="1"/>
                </p:cNvSpPr>
                <p:nvPr/>
              </p:nvSpPr>
              <p:spPr bwMode="auto">
                <a:xfrm>
                  <a:off x="18692" y="437"/>
                  <a:ext cx="880" cy="2753"/>
                </a:xfrm>
                <a:prstGeom prst="ellipse">
                  <a:avLst/>
                </a:prstGeom>
                <a:grp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363" name="Oval 42"/>
                <p:cNvSpPr>
                  <a:spLocks noChangeArrowheads="1"/>
                </p:cNvSpPr>
                <p:nvPr/>
              </p:nvSpPr>
              <p:spPr bwMode="auto">
                <a:xfrm>
                  <a:off x="13" y="17270"/>
                  <a:ext cx="881" cy="2738"/>
                </a:xfrm>
                <a:prstGeom prst="ellipse">
                  <a:avLst/>
                </a:prstGeom>
                <a:grp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364" name="Oval 43"/>
                <p:cNvSpPr>
                  <a:spLocks noChangeArrowheads="1"/>
                </p:cNvSpPr>
                <p:nvPr/>
              </p:nvSpPr>
              <p:spPr bwMode="auto">
                <a:xfrm>
                  <a:off x="19120" y="16829"/>
                  <a:ext cx="880" cy="2742"/>
                </a:xfrm>
                <a:prstGeom prst="ellipse">
                  <a:avLst/>
                </a:prstGeom>
                <a:grp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365" name="Oval 44"/>
                <p:cNvSpPr>
                  <a:spLocks noChangeArrowheads="1"/>
                </p:cNvSpPr>
                <p:nvPr/>
              </p:nvSpPr>
              <p:spPr bwMode="auto">
                <a:xfrm>
                  <a:off x="13" y="0"/>
                  <a:ext cx="881" cy="2739"/>
                </a:xfrm>
                <a:prstGeom prst="ellipse">
                  <a:avLst/>
                </a:prstGeom>
                <a:grp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  <p:grpSp>
            <p:nvGrpSpPr>
              <p:cNvPr id="355" name="Group 45"/>
              <p:cNvGrpSpPr>
                <a:grpSpLocks/>
              </p:cNvGrpSpPr>
              <p:nvPr/>
            </p:nvGrpSpPr>
            <p:grpSpPr bwMode="auto">
              <a:xfrm>
                <a:off x="4" y="-5"/>
                <a:ext cx="19857" cy="10437"/>
                <a:chOff x="0" y="0"/>
                <a:chExt cx="19996" cy="20000"/>
              </a:xfrm>
              <a:grpFill/>
            </p:grpSpPr>
            <p:sp>
              <p:nvSpPr>
                <p:cNvPr id="356" name="Oval 4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874" cy="1418"/>
                </a:xfrm>
                <a:prstGeom prst="ellipse">
                  <a:avLst/>
                </a:prstGeom>
                <a:grp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357" name="Oval 47"/>
                <p:cNvSpPr>
                  <a:spLocks noChangeArrowheads="1"/>
                </p:cNvSpPr>
                <p:nvPr/>
              </p:nvSpPr>
              <p:spPr bwMode="auto">
                <a:xfrm>
                  <a:off x="425" y="9403"/>
                  <a:ext cx="874" cy="1420"/>
                </a:xfrm>
                <a:prstGeom prst="ellipse">
                  <a:avLst/>
                </a:prstGeom>
                <a:grp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358" name="Oval 48"/>
                <p:cNvSpPr>
                  <a:spLocks noChangeArrowheads="1"/>
                </p:cNvSpPr>
                <p:nvPr/>
              </p:nvSpPr>
              <p:spPr bwMode="auto">
                <a:xfrm>
                  <a:off x="284" y="18574"/>
                  <a:ext cx="875" cy="1426"/>
                </a:xfrm>
                <a:prstGeom prst="ellipse">
                  <a:avLst/>
                </a:prstGeom>
                <a:grp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359" name="Oval 49"/>
                <p:cNvSpPr>
                  <a:spLocks noChangeArrowheads="1"/>
                </p:cNvSpPr>
                <p:nvPr/>
              </p:nvSpPr>
              <p:spPr bwMode="auto">
                <a:xfrm>
                  <a:off x="18837" y="9403"/>
                  <a:ext cx="874" cy="1420"/>
                </a:xfrm>
                <a:prstGeom prst="ellipse">
                  <a:avLst/>
                </a:prstGeom>
                <a:grp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360" name="Oval 50"/>
                <p:cNvSpPr>
                  <a:spLocks noChangeArrowheads="1"/>
                </p:cNvSpPr>
                <p:nvPr/>
              </p:nvSpPr>
              <p:spPr bwMode="auto">
                <a:xfrm>
                  <a:off x="19118" y="18574"/>
                  <a:ext cx="878" cy="1426"/>
                </a:xfrm>
                <a:prstGeom prst="ellipse">
                  <a:avLst/>
                </a:prstGeom>
                <a:grp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361" name="Oval 51"/>
                <p:cNvSpPr>
                  <a:spLocks noChangeArrowheads="1"/>
                </p:cNvSpPr>
                <p:nvPr/>
              </p:nvSpPr>
              <p:spPr bwMode="auto">
                <a:xfrm>
                  <a:off x="18977" y="234"/>
                  <a:ext cx="875" cy="1412"/>
                </a:xfrm>
                <a:prstGeom prst="ellipse">
                  <a:avLst/>
                </a:prstGeom>
                <a:grp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</p:grpSp>
      </p:grpSp>
      <p:sp>
        <p:nvSpPr>
          <p:cNvPr id="402" name="Retângulo 401"/>
          <p:cNvSpPr/>
          <p:nvPr/>
        </p:nvSpPr>
        <p:spPr>
          <a:xfrm>
            <a:off x="6773479" y="0"/>
            <a:ext cx="2492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b="1" i="1" dirty="0" smtClean="0">
                <a:ea typeface="Calibri" pitchFamily="34" charset="0"/>
                <a:cs typeface="Times New Roman" pitchFamily="18" charset="0"/>
              </a:rPr>
              <a:t>14b. A ESCALA MUSICAL</a:t>
            </a:r>
            <a:endParaRPr lang="pt-BR" b="1" i="1" dirty="0" smtClean="0"/>
          </a:p>
        </p:txBody>
      </p:sp>
      <p:sp>
        <p:nvSpPr>
          <p:cNvPr id="403" name="Espaço Reservado para Número de Slide 40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B9F3-6D87-45E8-9133-A5924A8C81ED}" type="slidenum">
              <a:rPr lang="pt-BR" smtClean="0"/>
              <a:pPr/>
              <a:t>34</a:t>
            </a:fld>
            <a:endParaRPr lang="pt-BR"/>
          </a:p>
        </p:txBody>
      </p:sp>
      <p:sp>
        <p:nvSpPr>
          <p:cNvPr id="404" name="Espaço Reservado para Rodapé 40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tângulo 5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04800" y="663596"/>
          <a:ext cx="8450263" cy="5765800"/>
        </p:xfrm>
        <a:graphic>
          <a:graphicData uri="http://schemas.openxmlformats.org/presentationml/2006/ole">
            <p:oleObj spid="_x0000_s48130" name="Photo Editor Photo" r:id="rId3" imgW="9573961" imgH="6533333" progId="">
              <p:embed/>
            </p:oleObj>
          </a:graphicData>
        </a:graphic>
      </p:graphicFrame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2071670" y="571480"/>
            <a:ext cx="450850" cy="1800225"/>
            <a:chOff x="6" y="0"/>
            <a:chExt cx="19994" cy="20000"/>
          </a:xfrm>
          <a:solidFill>
            <a:schemeClr val="accent5">
              <a:lumMod val="60000"/>
              <a:lumOff val="40000"/>
            </a:schemeClr>
          </a:solidFill>
        </p:grpSpPr>
        <p:grpSp>
          <p:nvGrpSpPr>
            <p:cNvPr id="4" name="Group 2"/>
            <p:cNvGrpSpPr>
              <a:grpSpLocks/>
            </p:cNvGrpSpPr>
            <p:nvPr/>
          </p:nvGrpSpPr>
          <p:grpSpPr bwMode="auto">
            <a:xfrm>
              <a:off x="6" y="0"/>
              <a:ext cx="19994" cy="20000"/>
              <a:chOff x="6" y="0"/>
              <a:chExt cx="19994" cy="20000"/>
            </a:xfrm>
            <a:grpFill/>
          </p:grpSpPr>
          <p:grpSp>
            <p:nvGrpSpPr>
              <p:cNvPr id="18" name="Group 3"/>
              <p:cNvGrpSpPr>
                <a:grpSpLocks/>
              </p:cNvGrpSpPr>
              <p:nvPr/>
            </p:nvGrpSpPr>
            <p:grpSpPr bwMode="auto">
              <a:xfrm>
                <a:off x="6" y="0"/>
                <a:ext cx="19994" cy="20000"/>
                <a:chOff x="6" y="0"/>
                <a:chExt cx="19994" cy="20000"/>
              </a:xfrm>
              <a:grpFill/>
            </p:grpSpPr>
            <p:grpSp>
              <p:nvGrpSpPr>
                <p:cNvPr id="40" name="Group 4"/>
                <p:cNvGrpSpPr>
                  <a:grpSpLocks/>
                </p:cNvGrpSpPr>
                <p:nvPr/>
              </p:nvGrpSpPr>
              <p:grpSpPr bwMode="auto">
                <a:xfrm>
                  <a:off x="76" y="0"/>
                  <a:ext cx="19924" cy="20000"/>
                  <a:chOff x="3" y="0"/>
                  <a:chExt cx="19997" cy="20000"/>
                </a:xfrm>
                <a:grpFill/>
              </p:grpSpPr>
              <p:sp>
                <p:nvSpPr>
                  <p:cNvPr id="52" name="Rectangle 5"/>
                  <p:cNvSpPr>
                    <a:spLocks noChangeArrowheads="1"/>
                  </p:cNvSpPr>
                  <p:nvPr/>
                </p:nvSpPr>
                <p:spPr bwMode="auto">
                  <a:xfrm>
                    <a:off x="17263" y="0"/>
                    <a:ext cx="2737" cy="20000"/>
                  </a:xfrm>
                  <a:prstGeom prst="rect">
                    <a:avLst/>
                  </a:prstGeom>
                  <a:grp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53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3" y="0"/>
                    <a:ext cx="2737" cy="20000"/>
                  </a:xfrm>
                  <a:prstGeom prst="rect">
                    <a:avLst/>
                  </a:prstGeom>
                  <a:grp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41" name="Group 7"/>
                <p:cNvGrpSpPr>
                  <a:grpSpLocks/>
                </p:cNvGrpSpPr>
                <p:nvPr/>
              </p:nvGrpSpPr>
              <p:grpSpPr bwMode="auto">
                <a:xfrm>
                  <a:off x="6" y="1500"/>
                  <a:ext cx="19899" cy="16501"/>
                  <a:chOff x="0" y="0"/>
                  <a:chExt cx="20000" cy="20008"/>
                </a:xfrm>
                <a:grpFill/>
              </p:grpSpPr>
              <p:grpSp>
                <p:nvGrpSpPr>
                  <p:cNvPr id="42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20000" cy="8688"/>
                    <a:chOff x="0" y="0"/>
                    <a:chExt cx="20000" cy="20006"/>
                  </a:xfrm>
                  <a:grpFill/>
                </p:grpSpPr>
                <p:sp>
                  <p:nvSpPr>
                    <p:cNvPr id="48" name="Rectangl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0" y="0"/>
                      <a:ext cx="19930" cy="1393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9" name="Rectangle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0" y="3723"/>
                      <a:ext cx="19930" cy="1398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0" name="Rectangle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11225"/>
                      <a:ext cx="19930" cy="1396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1" name="Rectangle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0" y="18613"/>
                      <a:ext cx="19930" cy="1393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</p:grpSp>
              <p:grpSp>
                <p:nvGrpSpPr>
                  <p:cNvPr id="43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0" y="11318"/>
                    <a:ext cx="20000" cy="8690"/>
                    <a:chOff x="0" y="-2"/>
                    <a:chExt cx="20000" cy="20009"/>
                  </a:xfrm>
                  <a:grpFill/>
                </p:grpSpPr>
                <p:sp>
                  <p:nvSpPr>
                    <p:cNvPr id="44" name="Rectangle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3728"/>
                      <a:ext cx="19930" cy="1393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5" name="Rectangle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11163"/>
                      <a:ext cx="19930" cy="1393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6" name="Rectangle 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0" y="-2"/>
                      <a:ext cx="19930" cy="1398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7" name="Rectangle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18612"/>
                      <a:ext cx="19930" cy="139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</p:grpSp>
            </p:grpSp>
          </p:grpSp>
          <p:grpSp>
            <p:nvGrpSpPr>
              <p:cNvPr id="19" name="Group 18"/>
              <p:cNvGrpSpPr>
                <a:grpSpLocks/>
              </p:cNvGrpSpPr>
              <p:nvPr/>
            </p:nvGrpSpPr>
            <p:grpSpPr bwMode="auto">
              <a:xfrm>
                <a:off x="546" y="8311"/>
                <a:ext cx="18385" cy="9542"/>
                <a:chOff x="3" y="12"/>
                <a:chExt cx="19997" cy="19986"/>
              </a:xfrm>
              <a:grpFill/>
            </p:grpSpPr>
            <p:grpSp>
              <p:nvGrpSpPr>
                <p:cNvPr id="20" name="Group 19"/>
                <p:cNvGrpSpPr>
                  <a:grpSpLocks/>
                </p:cNvGrpSpPr>
                <p:nvPr/>
              </p:nvGrpSpPr>
              <p:grpSpPr bwMode="auto">
                <a:xfrm>
                  <a:off x="144" y="16802"/>
                  <a:ext cx="19573" cy="3196"/>
                  <a:chOff x="-1" y="0"/>
                  <a:chExt cx="20001" cy="19988"/>
                </a:xfrm>
                <a:grpFill/>
              </p:grpSpPr>
              <p:sp>
                <p:nvSpPr>
                  <p:cNvPr id="36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19113" y="0"/>
                    <a:ext cx="887" cy="2633"/>
                  </a:xfrm>
                  <a:prstGeom prst="ellipse">
                    <a:avLst/>
                  </a:prstGeom>
                  <a:grpFill/>
                  <a:ln w="508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37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141" y="432"/>
                    <a:ext cx="890" cy="2620"/>
                  </a:xfrm>
                  <a:prstGeom prst="ellipse">
                    <a:avLst/>
                  </a:prstGeom>
                  <a:grpFill/>
                  <a:ln w="508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38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19113" y="17368"/>
                    <a:ext cx="887" cy="2620"/>
                  </a:xfrm>
                  <a:prstGeom prst="ellipse">
                    <a:avLst/>
                  </a:prstGeom>
                  <a:grpFill/>
                  <a:ln w="508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39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-1" y="16949"/>
                    <a:ext cx="887" cy="2620"/>
                  </a:xfrm>
                  <a:prstGeom prst="ellipse">
                    <a:avLst/>
                  </a:prstGeom>
                  <a:grpFill/>
                  <a:ln w="508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21" name="Group 24"/>
                <p:cNvGrpSpPr>
                  <a:grpSpLocks/>
                </p:cNvGrpSpPr>
                <p:nvPr/>
              </p:nvGrpSpPr>
              <p:grpSpPr bwMode="auto">
                <a:xfrm>
                  <a:off x="3" y="12"/>
                  <a:ext cx="19997" cy="14436"/>
                  <a:chOff x="-2" y="7"/>
                  <a:chExt cx="19997" cy="19993"/>
                </a:xfrm>
                <a:grpFill/>
              </p:grpSpPr>
              <p:grpSp>
                <p:nvGrpSpPr>
                  <p:cNvPr id="22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139" y="12009"/>
                    <a:ext cx="19856" cy="7991"/>
                    <a:chOff x="0" y="15"/>
                    <a:chExt cx="19993" cy="19985"/>
                  </a:xfrm>
                  <a:grpFill/>
                </p:grpSpPr>
                <p:sp>
                  <p:nvSpPr>
                    <p:cNvPr id="30" name="Oval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4" y="18309"/>
                      <a:ext cx="875" cy="1458"/>
                    </a:xfrm>
                    <a:prstGeom prst="ellipse">
                      <a:avLst/>
                    </a:prstGeom>
                    <a:grpFill/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31" name="Oval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549" y="255"/>
                      <a:ext cx="879" cy="1451"/>
                    </a:xfrm>
                    <a:prstGeom prst="ellipse">
                      <a:avLst/>
                    </a:prstGeom>
                    <a:grpFill/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32" name="Oval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0" y="15"/>
                      <a:ext cx="877" cy="1458"/>
                    </a:xfrm>
                    <a:prstGeom prst="ellipse">
                      <a:avLst/>
                    </a:prstGeom>
                    <a:grpFill/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33" name="Oval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116" y="9401"/>
                      <a:ext cx="877" cy="1450"/>
                    </a:xfrm>
                    <a:prstGeom prst="ellipse">
                      <a:avLst/>
                    </a:prstGeom>
                    <a:grpFill/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34" name="Oval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8931"/>
                      <a:ext cx="874" cy="1458"/>
                    </a:xfrm>
                    <a:prstGeom prst="ellipse">
                      <a:avLst/>
                    </a:prstGeom>
                    <a:grpFill/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35" name="Oval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974" y="18549"/>
                      <a:ext cx="876" cy="1451"/>
                    </a:xfrm>
                    <a:prstGeom prst="ellipse">
                      <a:avLst/>
                    </a:prstGeom>
                    <a:grpFill/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</p:grpSp>
              <p:grpSp>
                <p:nvGrpSpPr>
                  <p:cNvPr id="23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-2" y="7"/>
                    <a:ext cx="19434" cy="8363"/>
                    <a:chOff x="0" y="6"/>
                    <a:chExt cx="20015" cy="19996"/>
                  </a:xfrm>
                  <a:grpFill/>
                </p:grpSpPr>
                <p:sp>
                  <p:nvSpPr>
                    <p:cNvPr id="24" name="Oval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3" y="18620"/>
                      <a:ext cx="895" cy="1380"/>
                    </a:xfrm>
                    <a:prstGeom prst="ellipse">
                      <a:avLst/>
                    </a:prstGeom>
                    <a:grpFill/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5" name="Oval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116" y="18620"/>
                      <a:ext cx="899" cy="1382"/>
                    </a:xfrm>
                    <a:prstGeom prst="ellipse">
                      <a:avLst/>
                    </a:prstGeom>
                    <a:grpFill/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6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973" y="10096"/>
                      <a:ext cx="894" cy="1382"/>
                    </a:xfrm>
                    <a:prstGeom prst="ellipse">
                      <a:avLst/>
                    </a:prstGeom>
                    <a:grpFill/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7" name="Oval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973" y="6"/>
                      <a:ext cx="894" cy="1387"/>
                    </a:xfrm>
                    <a:prstGeom prst="ellipse">
                      <a:avLst/>
                    </a:prstGeom>
                    <a:grpFill/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8" name="Oval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6" y="9647"/>
                      <a:ext cx="897" cy="1386"/>
                    </a:xfrm>
                    <a:prstGeom prst="ellipse">
                      <a:avLst/>
                    </a:prstGeom>
                    <a:grpFill/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9" name="Oval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236"/>
                      <a:ext cx="894" cy="1379"/>
                    </a:xfrm>
                    <a:prstGeom prst="ellipse">
                      <a:avLst/>
                    </a:prstGeom>
                    <a:grpFill/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</p:grpSp>
            </p:grpSp>
          </p:grpSp>
        </p:grpSp>
        <p:grpSp>
          <p:nvGrpSpPr>
            <p:cNvPr id="5" name="Group 39"/>
            <p:cNvGrpSpPr>
              <a:grpSpLocks/>
            </p:cNvGrpSpPr>
            <p:nvPr/>
          </p:nvGrpSpPr>
          <p:grpSpPr bwMode="auto">
            <a:xfrm>
              <a:off x="676" y="1681"/>
              <a:ext cx="18383" cy="5406"/>
              <a:chOff x="4" y="-5"/>
              <a:chExt cx="19996" cy="20007"/>
            </a:xfrm>
            <a:grpFill/>
          </p:grpSpPr>
          <p:grpSp>
            <p:nvGrpSpPr>
              <p:cNvPr id="6" name="Group 40"/>
              <p:cNvGrpSpPr>
                <a:grpSpLocks/>
              </p:cNvGrpSpPr>
              <p:nvPr/>
            </p:nvGrpSpPr>
            <p:grpSpPr bwMode="auto">
              <a:xfrm>
                <a:off x="286" y="14595"/>
                <a:ext cx="19714" cy="5407"/>
                <a:chOff x="13" y="0"/>
                <a:chExt cx="19987" cy="20008"/>
              </a:xfrm>
              <a:grpFill/>
            </p:grpSpPr>
            <p:sp>
              <p:nvSpPr>
                <p:cNvPr id="14" name="Oval 41"/>
                <p:cNvSpPr>
                  <a:spLocks noChangeArrowheads="1"/>
                </p:cNvSpPr>
                <p:nvPr/>
              </p:nvSpPr>
              <p:spPr bwMode="auto">
                <a:xfrm>
                  <a:off x="18692" y="437"/>
                  <a:ext cx="880" cy="2753"/>
                </a:xfrm>
                <a:prstGeom prst="ellipse">
                  <a:avLst/>
                </a:prstGeom>
                <a:grp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5" name="Oval 42"/>
                <p:cNvSpPr>
                  <a:spLocks noChangeArrowheads="1"/>
                </p:cNvSpPr>
                <p:nvPr/>
              </p:nvSpPr>
              <p:spPr bwMode="auto">
                <a:xfrm>
                  <a:off x="13" y="17270"/>
                  <a:ext cx="881" cy="2738"/>
                </a:xfrm>
                <a:prstGeom prst="ellipse">
                  <a:avLst/>
                </a:prstGeom>
                <a:grp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6" name="Oval 43"/>
                <p:cNvSpPr>
                  <a:spLocks noChangeArrowheads="1"/>
                </p:cNvSpPr>
                <p:nvPr/>
              </p:nvSpPr>
              <p:spPr bwMode="auto">
                <a:xfrm>
                  <a:off x="19120" y="16829"/>
                  <a:ext cx="880" cy="2742"/>
                </a:xfrm>
                <a:prstGeom prst="ellipse">
                  <a:avLst/>
                </a:prstGeom>
                <a:grp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7" name="Oval 44"/>
                <p:cNvSpPr>
                  <a:spLocks noChangeArrowheads="1"/>
                </p:cNvSpPr>
                <p:nvPr/>
              </p:nvSpPr>
              <p:spPr bwMode="auto">
                <a:xfrm>
                  <a:off x="13" y="0"/>
                  <a:ext cx="881" cy="2739"/>
                </a:xfrm>
                <a:prstGeom prst="ellipse">
                  <a:avLst/>
                </a:prstGeom>
                <a:grp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  <p:grpSp>
            <p:nvGrpSpPr>
              <p:cNvPr id="7" name="Group 45"/>
              <p:cNvGrpSpPr>
                <a:grpSpLocks/>
              </p:cNvGrpSpPr>
              <p:nvPr/>
            </p:nvGrpSpPr>
            <p:grpSpPr bwMode="auto">
              <a:xfrm>
                <a:off x="4" y="-5"/>
                <a:ext cx="19857" cy="10437"/>
                <a:chOff x="0" y="0"/>
                <a:chExt cx="19996" cy="20000"/>
              </a:xfrm>
              <a:grpFill/>
            </p:grpSpPr>
            <p:sp>
              <p:nvSpPr>
                <p:cNvPr id="8" name="Oval 4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874" cy="1418"/>
                </a:xfrm>
                <a:prstGeom prst="ellipse">
                  <a:avLst/>
                </a:prstGeom>
                <a:grp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9" name="Oval 47"/>
                <p:cNvSpPr>
                  <a:spLocks noChangeArrowheads="1"/>
                </p:cNvSpPr>
                <p:nvPr/>
              </p:nvSpPr>
              <p:spPr bwMode="auto">
                <a:xfrm>
                  <a:off x="425" y="9403"/>
                  <a:ext cx="874" cy="1420"/>
                </a:xfrm>
                <a:prstGeom prst="ellipse">
                  <a:avLst/>
                </a:prstGeom>
                <a:grp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" name="Oval 48"/>
                <p:cNvSpPr>
                  <a:spLocks noChangeArrowheads="1"/>
                </p:cNvSpPr>
                <p:nvPr/>
              </p:nvSpPr>
              <p:spPr bwMode="auto">
                <a:xfrm>
                  <a:off x="284" y="18574"/>
                  <a:ext cx="875" cy="1426"/>
                </a:xfrm>
                <a:prstGeom prst="ellipse">
                  <a:avLst/>
                </a:prstGeom>
                <a:grp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1" name="Oval 49"/>
                <p:cNvSpPr>
                  <a:spLocks noChangeArrowheads="1"/>
                </p:cNvSpPr>
                <p:nvPr/>
              </p:nvSpPr>
              <p:spPr bwMode="auto">
                <a:xfrm>
                  <a:off x="18837" y="9403"/>
                  <a:ext cx="874" cy="1420"/>
                </a:xfrm>
                <a:prstGeom prst="ellipse">
                  <a:avLst/>
                </a:prstGeom>
                <a:grp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2" name="Oval 50"/>
                <p:cNvSpPr>
                  <a:spLocks noChangeArrowheads="1"/>
                </p:cNvSpPr>
                <p:nvPr/>
              </p:nvSpPr>
              <p:spPr bwMode="auto">
                <a:xfrm>
                  <a:off x="19118" y="18574"/>
                  <a:ext cx="878" cy="1426"/>
                </a:xfrm>
                <a:prstGeom prst="ellipse">
                  <a:avLst/>
                </a:prstGeom>
                <a:grp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3" name="Oval 51"/>
                <p:cNvSpPr>
                  <a:spLocks noChangeArrowheads="1"/>
                </p:cNvSpPr>
                <p:nvPr/>
              </p:nvSpPr>
              <p:spPr bwMode="auto">
                <a:xfrm>
                  <a:off x="18977" y="234"/>
                  <a:ext cx="875" cy="1412"/>
                </a:xfrm>
                <a:prstGeom prst="ellipse">
                  <a:avLst/>
                </a:prstGeom>
                <a:grp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</p:grpSp>
      </p:grpSp>
      <p:sp>
        <p:nvSpPr>
          <p:cNvPr id="54" name="Retângulo 53"/>
          <p:cNvSpPr/>
          <p:nvPr/>
        </p:nvSpPr>
        <p:spPr>
          <a:xfrm>
            <a:off x="6773479" y="0"/>
            <a:ext cx="2465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b="1" i="1" dirty="0" smtClean="0">
                <a:ea typeface="Calibri" pitchFamily="34" charset="0"/>
                <a:cs typeface="Times New Roman" pitchFamily="18" charset="0"/>
              </a:rPr>
              <a:t>14c. A ESCALA MUSICAL</a:t>
            </a:r>
            <a:endParaRPr lang="pt-BR" b="1" i="1" dirty="0" smtClean="0"/>
          </a:p>
        </p:txBody>
      </p:sp>
      <p:sp>
        <p:nvSpPr>
          <p:cNvPr id="56" name="Espaço Reservado para Número de Slide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B9F3-6D87-45E8-9133-A5924A8C81ED}" type="slidenum">
              <a:rPr lang="pt-BR" smtClean="0"/>
              <a:pPr/>
              <a:t>35</a:t>
            </a:fld>
            <a:endParaRPr lang="pt-BR"/>
          </a:p>
        </p:txBody>
      </p:sp>
      <p:sp>
        <p:nvSpPr>
          <p:cNvPr id="57" name="Espaço Reservado para Rodapé 5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tângulo 5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738191" y="1063667"/>
          <a:ext cx="7565229" cy="5294291"/>
        </p:xfrm>
        <a:graphic>
          <a:graphicData uri="http://schemas.openxmlformats.org/presentationml/2006/ole">
            <p:oleObj spid="_x0000_s47106" name="Photo Editor Photo" r:id="rId3" imgW="10136015" imgH="7095238" progId="">
              <p:embed/>
            </p:oleObj>
          </a:graphicData>
        </a:graphic>
      </p:graphicFrame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2857488" y="357166"/>
            <a:ext cx="357190" cy="1800225"/>
            <a:chOff x="6" y="0"/>
            <a:chExt cx="19994" cy="20000"/>
          </a:xfrm>
          <a:solidFill>
            <a:schemeClr val="accent6">
              <a:lumMod val="75000"/>
            </a:schemeClr>
          </a:solidFill>
        </p:grpSpPr>
        <p:grpSp>
          <p:nvGrpSpPr>
            <p:cNvPr id="4" name="Group 53"/>
            <p:cNvGrpSpPr>
              <a:grpSpLocks/>
            </p:cNvGrpSpPr>
            <p:nvPr/>
          </p:nvGrpSpPr>
          <p:grpSpPr bwMode="auto">
            <a:xfrm>
              <a:off x="6" y="0"/>
              <a:ext cx="19994" cy="20000"/>
              <a:chOff x="6" y="0"/>
              <a:chExt cx="19994" cy="20000"/>
            </a:xfrm>
            <a:grpFill/>
          </p:grpSpPr>
          <p:grpSp>
            <p:nvGrpSpPr>
              <p:cNvPr id="18" name="Group 54"/>
              <p:cNvGrpSpPr>
                <a:grpSpLocks/>
              </p:cNvGrpSpPr>
              <p:nvPr/>
            </p:nvGrpSpPr>
            <p:grpSpPr bwMode="auto">
              <a:xfrm>
                <a:off x="6" y="0"/>
                <a:ext cx="19994" cy="20000"/>
                <a:chOff x="6" y="0"/>
                <a:chExt cx="19994" cy="20000"/>
              </a:xfrm>
              <a:grpFill/>
            </p:grpSpPr>
            <p:grpSp>
              <p:nvGrpSpPr>
                <p:cNvPr id="40" name="Group 55"/>
                <p:cNvGrpSpPr>
                  <a:grpSpLocks/>
                </p:cNvGrpSpPr>
                <p:nvPr/>
              </p:nvGrpSpPr>
              <p:grpSpPr bwMode="auto">
                <a:xfrm>
                  <a:off x="76" y="0"/>
                  <a:ext cx="19924" cy="20000"/>
                  <a:chOff x="3" y="0"/>
                  <a:chExt cx="19997" cy="20000"/>
                </a:xfrm>
                <a:grpFill/>
              </p:grpSpPr>
              <p:sp>
                <p:nvSpPr>
                  <p:cNvPr id="52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17263" y="0"/>
                    <a:ext cx="2737" cy="20000"/>
                  </a:xfrm>
                  <a:prstGeom prst="rect">
                    <a:avLst/>
                  </a:prstGeom>
                  <a:grp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53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3" y="0"/>
                    <a:ext cx="2737" cy="20000"/>
                  </a:xfrm>
                  <a:prstGeom prst="rect">
                    <a:avLst/>
                  </a:prstGeom>
                  <a:grp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41" name="Group 58"/>
                <p:cNvGrpSpPr>
                  <a:grpSpLocks/>
                </p:cNvGrpSpPr>
                <p:nvPr/>
              </p:nvGrpSpPr>
              <p:grpSpPr bwMode="auto">
                <a:xfrm>
                  <a:off x="6" y="1500"/>
                  <a:ext cx="19899" cy="16501"/>
                  <a:chOff x="0" y="0"/>
                  <a:chExt cx="20000" cy="20008"/>
                </a:xfrm>
                <a:grpFill/>
              </p:grpSpPr>
              <p:grpSp>
                <p:nvGrpSpPr>
                  <p:cNvPr id="42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20000" cy="8688"/>
                    <a:chOff x="0" y="0"/>
                    <a:chExt cx="20000" cy="20006"/>
                  </a:xfrm>
                  <a:grpFill/>
                </p:grpSpPr>
                <p:sp>
                  <p:nvSpPr>
                    <p:cNvPr id="48" name="Rectangle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0" y="0"/>
                      <a:ext cx="19930" cy="1393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9" name="Rectangle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0" y="3723"/>
                      <a:ext cx="19930" cy="1398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0" name="Rectangle 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11225"/>
                      <a:ext cx="19930" cy="1396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1" name="Rectangle 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0" y="18613"/>
                      <a:ext cx="19930" cy="1393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</p:grpSp>
              <p:grpSp>
                <p:nvGrpSpPr>
                  <p:cNvPr id="43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0" y="11318"/>
                    <a:ext cx="20000" cy="8690"/>
                    <a:chOff x="0" y="-2"/>
                    <a:chExt cx="20000" cy="20009"/>
                  </a:xfrm>
                  <a:grpFill/>
                </p:grpSpPr>
                <p:sp>
                  <p:nvSpPr>
                    <p:cNvPr id="44" name="Rectangle 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3728"/>
                      <a:ext cx="19930" cy="1393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5" name="Rectangle 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11163"/>
                      <a:ext cx="19930" cy="1393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6" name="Rectangle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0" y="-2"/>
                      <a:ext cx="19930" cy="1398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7" name="Rectangle 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18612"/>
                      <a:ext cx="19930" cy="139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</p:grpSp>
            </p:grpSp>
          </p:grpSp>
          <p:grpSp>
            <p:nvGrpSpPr>
              <p:cNvPr id="19" name="Group 69"/>
              <p:cNvGrpSpPr>
                <a:grpSpLocks/>
              </p:cNvGrpSpPr>
              <p:nvPr/>
            </p:nvGrpSpPr>
            <p:grpSpPr bwMode="auto">
              <a:xfrm>
                <a:off x="546" y="8311"/>
                <a:ext cx="18385" cy="9542"/>
                <a:chOff x="3" y="12"/>
                <a:chExt cx="19997" cy="19986"/>
              </a:xfrm>
              <a:grpFill/>
            </p:grpSpPr>
            <p:grpSp>
              <p:nvGrpSpPr>
                <p:cNvPr id="20" name="Group 70"/>
                <p:cNvGrpSpPr>
                  <a:grpSpLocks/>
                </p:cNvGrpSpPr>
                <p:nvPr/>
              </p:nvGrpSpPr>
              <p:grpSpPr bwMode="auto">
                <a:xfrm>
                  <a:off x="144" y="16802"/>
                  <a:ext cx="19573" cy="3196"/>
                  <a:chOff x="-1" y="0"/>
                  <a:chExt cx="20001" cy="19988"/>
                </a:xfrm>
                <a:grpFill/>
              </p:grpSpPr>
              <p:sp>
                <p:nvSpPr>
                  <p:cNvPr id="36" name="Oval 71"/>
                  <p:cNvSpPr>
                    <a:spLocks noChangeArrowheads="1"/>
                  </p:cNvSpPr>
                  <p:nvPr/>
                </p:nvSpPr>
                <p:spPr bwMode="auto">
                  <a:xfrm>
                    <a:off x="19113" y="0"/>
                    <a:ext cx="887" cy="2633"/>
                  </a:xfrm>
                  <a:prstGeom prst="ellipse">
                    <a:avLst/>
                  </a:prstGeom>
                  <a:grpFill/>
                  <a:ln w="508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37" name="Oval 72"/>
                  <p:cNvSpPr>
                    <a:spLocks noChangeArrowheads="1"/>
                  </p:cNvSpPr>
                  <p:nvPr/>
                </p:nvSpPr>
                <p:spPr bwMode="auto">
                  <a:xfrm>
                    <a:off x="141" y="432"/>
                    <a:ext cx="890" cy="2620"/>
                  </a:xfrm>
                  <a:prstGeom prst="ellipse">
                    <a:avLst/>
                  </a:prstGeom>
                  <a:grpFill/>
                  <a:ln w="508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38" name="Oval 73"/>
                  <p:cNvSpPr>
                    <a:spLocks noChangeArrowheads="1"/>
                  </p:cNvSpPr>
                  <p:nvPr/>
                </p:nvSpPr>
                <p:spPr bwMode="auto">
                  <a:xfrm>
                    <a:off x="19113" y="17368"/>
                    <a:ext cx="887" cy="2620"/>
                  </a:xfrm>
                  <a:prstGeom prst="ellipse">
                    <a:avLst/>
                  </a:prstGeom>
                  <a:grpFill/>
                  <a:ln w="508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39" name="Oval 74"/>
                  <p:cNvSpPr>
                    <a:spLocks noChangeArrowheads="1"/>
                  </p:cNvSpPr>
                  <p:nvPr/>
                </p:nvSpPr>
                <p:spPr bwMode="auto">
                  <a:xfrm>
                    <a:off x="-1" y="16949"/>
                    <a:ext cx="887" cy="2620"/>
                  </a:xfrm>
                  <a:prstGeom prst="ellipse">
                    <a:avLst/>
                  </a:prstGeom>
                  <a:grpFill/>
                  <a:ln w="508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21" name="Group 75"/>
                <p:cNvGrpSpPr>
                  <a:grpSpLocks/>
                </p:cNvGrpSpPr>
                <p:nvPr/>
              </p:nvGrpSpPr>
              <p:grpSpPr bwMode="auto">
                <a:xfrm>
                  <a:off x="3" y="12"/>
                  <a:ext cx="19997" cy="14436"/>
                  <a:chOff x="-2" y="7"/>
                  <a:chExt cx="19997" cy="19993"/>
                </a:xfrm>
                <a:grpFill/>
              </p:grpSpPr>
              <p:grpSp>
                <p:nvGrpSpPr>
                  <p:cNvPr id="22" name="Group 76"/>
                  <p:cNvGrpSpPr>
                    <a:grpSpLocks/>
                  </p:cNvGrpSpPr>
                  <p:nvPr/>
                </p:nvGrpSpPr>
                <p:grpSpPr bwMode="auto">
                  <a:xfrm>
                    <a:off x="139" y="12009"/>
                    <a:ext cx="19856" cy="7991"/>
                    <a:chOff x="0" y="15"/>
                    <a:chExt cx="19993" cy="19985"/>
                  </a:xfrm>
                  <a:grpFill/>
                </p:grpSpPr>
                <p:sp>
                  <p:nvSpPr>
                    <p:cNvPr id="30" name="Oval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4" y="18309"/>
                      <a:ext cx="875" cy="1458"/>
                    </a:xfrm>
                    <a:prstGeom prst="ellipse">
                      <a:avLst/>
                    </a:prstGeom>
                    <a:grpFill/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31" name="Oval 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549" y="255"/>
                      <a:ext cx="879" cy="1451"/>
                    </a:xfrm>
                    <a:prstGeom prst="ellipse">
                      <a:avLst/>
                    </a:prstGeom>
                    <a:grpFill/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32" name="Oval 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0" y="15"/>
                      <a:ext cx="877" cy="1458"/>
                    </a:xfrm>
                    <a:prstGeom prst="ellipse">
                      <a:avLst/>
                    </a:prstGeom>
                    <a:grpFill/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33" name="Oval 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116" y="9401"/>
                      <a:ext cx="877" cy="1450"/>
                    </a:xfrm>
                    <a:prstGeom prst="ellipse">
                      <a:avLst/>
                    </a:prstGeom>
                    <a:grpFill/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34" name="Oval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8931"/>
                      <a:ext cx="874" cy="1458"/>
                    </a:xfrm>
                    <a:prstGeom prst="ellipse">
                      <a:avLst/>
                    </a:prstGeom>
                    <a:grpFill/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35" name="Oval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974" y="18549"/>
                      <a:ext cx="876" cy="1451"/>
                    </a:xfrm>
                    <a:prstGeom prst="ellipse">
                      <a:avLst/>
                    </a:prstGeom>
                    <a:grpFill/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</p:grpSp>
              <p:grpSp>
                <p:nvGrpSpPr>
                  <p:cNvPr id="23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-2" y="7"/>
                    <a:ext cx="19434" cy="8363"/>
                    <a:chOff x="0" y="6"/>
                    <a:chExt cx="20015" cy="19996"/>
                  </a:xfrm>
                  <a:grpFill/>
                </p:grpSpPr>
                <p:sp>
                  <p:nvSpPr>
                    <p:cNvPr id="24" name="Oval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3" y="18620"/>
                      <a:ext cx="895" cy="1380"/>
                    </a:xfrm>
                    <a:prstGeom prst="ellipse">
                      <a:avLst/>
                    </a:prstGeom>
                    <a:grpFill/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5" name="Oval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116" y="18620"/>
                      <a:ext cx="899" cy="1382"/>
                    </a:xfrm>
                    <a:prstGeom prst="ellipse">
                      <a:avLst/>
                    </a:prstGeom>
                    <a:grpFill/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6" name="Oval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973" y="10096"/>
                      <a:ext cx="894" cy="1382"/>
                    </a:xfrm>
                    <a:prstGeom prst="ellipse">
                      <a:avLst/>
                    </a:prstGeom>
                    <a:grpFill/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7" name="Oval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973" y="6"/>
                      <a:ext cx="894" cy="1387"/>
                    </a:xfrm>
                    <a:prstGeom prst="ellipse">
                      <a:avLst/>
                    </a:prstGeom>
                    <a:grpFill/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8" name="Oval 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6" y="9647"/>
                      <a:ext cx="897" cy="1386"/>
                    </a:xfrm>
                    <a:prstGeom prst="ellipse">
                      <a:avLst/>
                    </a:prstGeom>
                    <a:grpFill/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9" name="Oval 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236"/>
                      <a:ext cx="894" cy="1379"/>
                    </a:xfrm>
                    <a:prstGeom prst="ellipse">
                      <a:avLst/>
                    </a:prstGeom>
                    <a:grpFill/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</p:grpSp>
            </p:grpSp>
          </p:grpSp>
        </p:grpSp>
        <p:grpSp>
          <p:nvGrpSpPr>
            <p:cNvPr id="5" name="Group 90"/>
            <p:cNvGrpSpPr>
              <a:grpSpLocks/>
            </p:cNvGrpSpPr>
            <p:nvPr/>
          </p:nvGrpSpPr>
          <p:grpSpPr bwMode="auto">
            <a:xfrm>
              <a:off x="676" y="1681"/>
              <a:ext cx="18383" cy="5406"/>
              <a:chOff x="4" y="-5"/>
              <a:chExt cx="19996" cy="20007"/>
            </a:xfrm>
            <a:grpFill/>
          </p:grpSpPr>
          <p:grpSp>
            <p:nvGrpSpPr>
              <p:cNvPr id="6" name="Group 91"/>
              <p:cNvGrpSpPr>
                <a:grpSpLocks/>
              </p:cNvGrpSpPr>
              <p:nvPr/>
            </p:nvGrpSpPr>
            <p:grpSpPr bwMode="auto">
              <a:xfrm>
                <a:off x="286" y="14595"/>
                <a:ext cx="19714" cy="5407"/>
                <a:chOff x="13" y="0"/>
                <a:chExt cx="19987" cy="20008"/>
              </a:xfrm>
              <a:grpFill/>
            </p:grpSpPr>
            <p:sp>
              <p:nvSpPr>
                <p:cNvPr id="14" name="Oval 92"/>
                <p:cNvSpPr>
                  <a:spLocks noChangeArrowheads="1"/>
                </p:cNvSpPr>
                <p:nvPr/>
              </p:nvSpPr>
              <p:spPr bwMode="auto">
                <a:xfrm>
                  <a:off x="18692" y="437"/>
                  <a:ext cx="880" cy="2753"/>
                </a:xfrm>
                <a:prstGeom prst="ellipse">
                  <a:avLst/>
                </a:prstGeom>
                <a:grp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5" name="Oval 93"/>
                <p:cNvSpPr>
                  <a:spLocks noChangeArrowheads="1"/>
                </p:cNvSpPr>
                <p:nvPr/>
              </p:nvSpPr>
              <p:spPr bwMode="auto">
                <a:xfrm>
                  <a:off x="13" y="17270"/>
                  <a:ext cx="881" cy="2738"/>
                </a:xfrm>
                <a:prstGeom prst="ellipse">
                  <a:avLst/>
                </a:prstGeom>
                <a:grp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6" name="Oval 94"/>
                <p:cNvSpPr>
                  <a:spLocks noChangeArrowheads="1"/>
                </p:cNvSpPr>
                <p:nvPr/>
              </p:nvSpPr>
              <p:spPr bwMode="auto">
                <a:xfrm>
                  <a:off x="19120" y="16829"/>
                  <a:ext cx="880" cy="2742"/>
                </a:xfrm>
                <a:prstGeom prst="ellipse">
                  <a:avLst/>
                </a:prstGeom>
                <a:grp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7" name="Oval 95"/>
                <p:cNvSpPr>
                  <a:spLocks noChangeArrowheads="1"/>
                </p:cNvSpPr>
                <p:nvPr/>
              </p:nvSpPr>
              <p:spPr bwMode="auto">
                <a:xfrm>
                  <a:off x="13" y="0"/>
                  <a:ext cx="881" cy="2739"/>
                </a:xfrm>
                <a:prstGeom prst="ellipse">
                  <a:avLst/>
                </a:prstGeom>
                <a:grp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  <p:grpSp>
            <p:nvGrpSpPr>
              <p:cNvPr id="7" name="Group 96"/>
              <p:cNvGrpSpPr>
                <a:grpSpLocks/>
              </p:cNvGrpSpPr>
              <p:nvPr/>
            </p:nvGrpSpPr>
            <p:grpSpPr bwMode="auto">
              <a:xfrm>
                <a:off x="4" y="-5"/>
                <a:ext cx="19857" cy="10437"/>
                <a:chOff x="0" y="0"/>
                <a:chExt cx="19996" cy="20000"/>
              </a:xfrm>
              <a:grpFill/>
            </p:grpSpPr>
            <p:sp>
              <p:nvSpPr>
                <p:cNvPr id="8" name="Oval 9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874" cy="1418"/>
                </a:xfrm>
                <a:prstGeom prst="ellipse">
                  <a:avLst/>
                </a:prstGeom>
                <a:grp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9" name="Oval 98"/>
                <p:cNvSpPr>
                  <a:spLocks noChangeArrowheads="1"/>
                </p:cNvSpPr>
                <p:nvPr/>
              </p:nvSpPr>
              <p:spPr bwMode="auto">
                <a:xfrm>
                  <a:off x="425" y="9403"/>
                  <a:ext cx="874" cy="1420"/>
                </a:xfrm>
                <a:prstGeom prst="ellipse">
                  <a:avLst/>
                </a:prstGeom>
                <a:grp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" name="Oval 99"/>
                <p:cNvSpPr>
                  <a:spLocks noChangeArrowheads="1"/>
                </p:cNvSpPr>
                <p:nvPr/>
              </p:nvSpPr>
              <p:spPr bwMode="auto">
                <a:xfrm>
                  <a:off x="284" y="18574"/>
                  <a:ext cx="875" cy="1426"/>
                </a:xfrm>
                <a:prstGeom prst="ellipse">
                  <a:avLst/>
                </a:prstGeom>
                <a:grp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1" name="Oval 100"/>
                <p:cNvSpPr>
                  <a:spLocks noChangeArrowheads="1"/>
                </p:cNvSpPr>
                <p:nvPr/>
              </p:nvSpPr>
              <p:spPr bwMode="auto">
                <a:xfrm>
                  <a:off x="18837" y="9403"/>
                  <a:ext cx="874" cy="1420"/>
                </a:xfrm>
                <a:prstGeom prst="ellipse">
                  <a:avLst/>
                </a:prstGeom>
                <a:grp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2" name="Oval 101"/>
                <p:cNvSpPr>
                  <a:spLocks noChangeArrowheads="1"/>
                </p:cNvSpPr>
                <p:nvPr/>
              </p:nvSpPr>
              <p:spPr bwMode="auto">
                <a:xfrm>
                  <a:off x="19118" y="18574"/>
                  <a:ext cx="878" cy="1426"/>
                </a:xfrm>
                <a:prstGeom prst="ellipse">
                  <a:avLst/>
                </a:prstGeom>
                <a:grp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3" name="Oval 102"/>
                <p:cNvSpPr>
                  <a:spLocks noChangeArrowheads="1"/>
                </p:cNvSpPr>
                <p:nvPr/>
              </p:nvSpPr>
              <p:spPr bwMode="auto">
                <a:xfrm>
                  <a:off x="18977" y="234"/>
                  <a:ext cx="875" cy="1412"/>
                </a:xfrm>
                <a:prstGeom prst="ellipse">
                  <a:avLst/>
                </a:prstGeom>
                <a:grp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</p:grpSp>
      </p:grpSp>
      <p:sp>
        <p:nvSpPr>
          <p:cNvPr id="54" name="Retângulo 53"/>
          <p:cNvSpPr/>
          <p:nvPr/>
        </p:nvSpPr>
        <p:spPr>
          <a:xfrm>
            <a:off x="6773479" y="0"/>
            <a:ext cx="2492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b="1" i="1" dirty="0" smtClean="0">
                <a:ea typeface="Calibri" pitchFamily="34" charset="0"/>
                <a:cs typeface="Times New Roman" pitchFamily="18" charset="0"/>
              </a:rPr>
              <a:t>14d. A ESCALA MUSICAL</a:t>
            </a:r>
            <a:endParaRPr lang="pt-BR" b="1" i="1" dirty="0" smtClean="0"/>
          </a:p>
        </p:txBody>
      </p:sp>
      <p:sp>
        <p:nvSpPr>
          <p:cNvPr id="56" name="Espaço Reservado para Número de Slide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B9F3-6D87-45E8-9133-A5924A8C81ED}" type="slidenum">
              <a:rPr lang="pt-BR" smtClean="0"/>
              <a:pPr/>
              <a:t>36</a:t>
            </a:fld>
            <a:endParaRPr lang="pt-BR"/>
          </a:p>
        </p:txBody>
      </p:sp>
      <p:sp>
        <p:nvSpPr>
          <p:cNvPr id="57" name="Espaço Reservado para Rodapé 5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 rot="-387927">
            <a:off x="1181894" y="1354137"/>
            <a:ext cx="6780213" cy="4149725"/>
            <a:chOff x="864" y="1152"/>
            <a:chExt cx="4271" cy="2614"/>
          </a:xfrm>
        </p:grpSpPr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2640" y="3072"/>
              <a:ext cx="2495" cy="6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 eaLnBrk="0" hangingPunct="0"/>
              <a:r>
                <a:rPr lang="pt-BR" sz="4400" b="1" i="1" dirty="0"/>
                <a:t>FÁ#           </a:t>
              </a:r>
              <a:r>
                <a:rPr lang="pt-BR" sz="4400" b="1" i="1" dirty="0" err="1"/>
                <a:t>SIb</a:t>
              </a:r>
              <a:endParaRPr lang="pt-BR" sz="4400" b="1" i="1" dirty="0"/>
            </a:p>
          </p:txBody>
        </p:sp>
        <p:grpSp>
          <p:nvGrpSpPr>
            <p:cNvPr id="4" name="Group 5"/>
            <p:cNvGrpSpPr>
              <a:grpSpLocks noChangeAspect="1"/>
            </p:cNvGrpSpPr>
            <p:nvPr/>
          </p:nvGrpSpPr>
          <p:grpSpPr bwMode="auto">
            <a:xfrm>
              <a:off x="864" y="1152"/>
              <a:ext cx="4244" cy="1752"/>
              <a:chOff x="1539" y="10203"/>
              <a:chExt cx="5529" cy="4264"/>
            </a:xfrm>
          </p:grpSpPr>
          <p:grpSp>
            <p:nvGrpSpPr>
              <p:cNvPr id="5" name="Group 6"/>
              <p:cNvGrpSpPr>
                <a:grpSpLocks noChangeAspect="1"/>
              </p:cNvGrpSpPr>
              <p:nvPr/>
            </p:nvGrpSpPr>
            <p:grpSpPr bwMode="auto">
              <a:xfrm>
                <a:off x="1539" y="10203"/>
                <a:ext cx="5529" cy="4264"/>
                <a:chOff x="1539" y="10203"/>
                <a:chExt cx="5529" cy="4264"/>
              </a:xfrm>
            </p:grpSpPr>
            <p:sp>
              <p:nvSpPr>
                <p:cNvPr id="12" name="Rectangle 7"/>
                <p:cNvSpPr>
                  <a:spLocks noChangeAspect="1" noChangeArrowheads="1"/>
                </p:cNvSpPr>
                <p:nvPr/>
              </p:nvSpPr>
              <p:spPr bwMode="auto">
                <a:xfrm>
                  <a:off x="6270" y="10203"/>
                  <a:ext cx="798" cy="426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>
                  <a:defPPr>
                    <a:defRPr lang="pt-B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pt-BR"/>
                </a:p>
              </p:txBody>
            </p:sp>
            <p:sp>
              <p:nvSpPr>
                <p:cNvPr id="13" name="Rectangle 8"/>
                <p:cNvSpPr>
                  <a:spLocks noChangeAspect="1" noChangeArrowheads="1"/>
                </p:cNvSpPr>
                <p:nvPr/>
              </p:nvSpPr>
              <p:spPr bwMode="auto">
                <a:xfrm>
                  <a:off x="5472" y="10203"/>
                  <a:ext cx="798" cy="426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>
                  <a:defPPr>
                    <a:defRPr lang="pt-B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pt-BR"/>
                </a:p>
              </p:txBody>
            </p:sp>
            <p:sp>
              <p:nvSpPr>
                <p:cNvPr id="14" name="Rectangle 9"/>
                <p:cNvSpPr>
                  <a:spLocks noChangeAspect="1" noChangeArrowheads="1"/>
                </p:cNvSpPr>
                <p:nvPr/>
              </p:nvSpPr>
              <p:spPr bwMode="auto">
                <a:xfrm>
                  <a:off x="2280" y="10203"/>
                  <a:ext cx="798" cy="426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>
                  <a:defPPr>
                    <a:defRPr lang="pt-B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pt-BR"/>
                </a:p>
              </p:txBody>
            </p:sp>
            <p:sp>
              <p:nvSpPr>
                <p:cNvPr id="15" name="Rectangle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078" y="10203"/>
                  <a:ext cx="798" cy="426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>
                  <a:defPPr>
                    <a:defRPr lang="pt-B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pt-BR"/>
                </a:p>
              </p:txBody>
            </p:sp>
            <p:sp>
              <p:nvSpPr>
                <p:cNvPr id="16" name="Rectangle 11"/>
                <p:cNvSpPr>
                  <a:spLocks noChangeAspect="1" noChangeArrowheads="1"/>
                </p:cNvSpPr>
                <p:nvPr/>
              </p:nvSpPr>
              <p:spPr bwMode="auto">
                <a:xfrm>
                  <a:off x="1539" y="10203"/>
                  <a:ext cx="798" cy="426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>
                  <a:defPPr>
                    <a:defRPr lang="pt-B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pt-BR"/>
                </a:p>
              </p:txBody>
            </p:sp>
            <p:sp>
              <p:nvSpPr>
                <p:cNvPr id="17" name="Rectangle 12"/>
                <p:cNvSpPr>
                  <a:spLocks noChangeAspect="1" noChangeArrowheads="1"/>
                </p:cNvSpPr>
                <p:nvPr/>
              </p:nvSpPr>
              <p:spPr bwMode="auto">
                <a:xfrm>
                  <a:off x="3876" y="10203"/>
                  <a:ext cx="798" cy="426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>
                  <a:defPPr>
                    <a:defRPr lang="pt-B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pt-BR"/>
                </a:p>
              </p:txBody>
            </p:sp>
            <p:sp>
              <p:nvSpPr>
                <p:cNvPr id="18" name="Rectangle 13"/>
                <p:cNvSpPr>
                  <a:spLocks noChangeAspect="1" noChangeArrowheads="1"/>
                </p:cNvSpPr>
                <p:nvPr/>
              </p:nvSpPr>
              <p:spPr bwMode="auto">
                <a:xfrm>
                  <a:off x="4674" y="10203"/>
                  <a:ext cx="798" cy="426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>
                  <a:defPPr>
                    <a:defRPr lang="pt-B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pt-BR"/>
                </a:p>
              </p:txBody>
            </p:sp>
          </p:grpSp>
          <p:grpSp>
            <p:nvGrpSpPr>
              <p:cNvPr id="6" name="Group 14"/>
              <p:cNvGrpSpPr>
                <a:grpSpLocks noChangeAspect="1"/>
              </p:cNvGrpSpPr>
              <p:nvPr/>
            </p:nvGrpSpPr>
            <p:grpSpPr bwMode="auto">
              <a:xfrm>
                <a:off x="2138" y="10203"/>
                <a:ext cx="4332" cy="2859"/>
                <a:chOff x="2166" y="10203"/>
                <a:chExt cx="4332" cy="2859"/>
              </a:xfrm>
            </p:grpSpPr>
            <p:sp>
              <p:nvSpPr>
                <p:cNvPr id="7" name="Rectangle 15"/>
                <p:cNvSpPr>
                  <a:spLocks noChangeAspect="1" noChangeArrowheads="1"/>
                </p:cNvSpPr>
                <p:nvPr/>
              </p:nvSpPr>
              <p:spPr bwMode="auto">
                <a:xfrm>
                  <a:off x="6099" y="10203"/>
                  <a:ext cx="399" cy="28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>
                  <a:defPPr>
                    <a:defRPr lang="pt-B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pt-BR"/>
                </a:p>
              </p:txBody>
            </p:sp>
            <p:sp>
              <p:nvSpPr>
                <p:cNvPr id="8" name="Rectangle 16"/>
                <p:cNvSpPr>
                  <a:spLocks noChangeAspect="1" noChangeArrowheads="1"/>
                </p:cNvSpPr>
                <p:nvPr/>
              </p:nvSpPr>
              <p:spPr bwMode="auto">
                <a:xfrm>
                  <a:off x="2166" y="10203"/>
                  <a:ext cx="399" cy="28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>
                  <a:defPPr>
                    <a:defRPr lang="pt-B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pt-BR"/>
                </a:p>
              </p:txBody>
            </p:sp>
            <p:sp>
              <p:nvSpPr>
                <p:cNvPr id="9" name="Rectangle 17"/>
                <p:cNvSpPr>
                  <a:spLocks noChangeAspect="1" noChangeArrowheads="1"/>
                </p:cNvSpPr>
                <p:nvPr/>
              </p:nvSpPr>
              <p:spPr bwMode="auto">
                <a:xfrm>
                  <a:off x="2907" y="10203"/>
                  <a:ext cx="399" cy="28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>
                  <a:defPPr>
                    <a:defRPr lang="pt-B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pt-BR"/>
                </a:p>
              </p:txBody>
            </p:sp>
            <p:sp>
              <p:nvSpPr>
                <p:cNvPr id="10" name="Rectangle 18"/>
                <p:cNvSpPr>
                  <a:spLocks noChangeAspect="1" noChangeArrowheads="1"/>
                </p:cNvSpPr>
                <p:nvPr/>
              </p:nvSpPr>
              <p:spPr bwMode="auto">
                <a:xfrm>
                  <a:off x="4503" y="10203"/>
                  <a:ext cx="399" cy="28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>
                  <a:defPPr>
                    <a:defRPr lang="pt-B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pt-BR"/>
                </a:p>
              </p:txBody>
            </p:sp>
            <p:sp>
              <p:nvSpPr>
                <p:cNvPr id="11" name="Rectangle 19"/>
                <p:cNvSpPr>
                  <a:spLocks noChangeAspect="1" noChangeArrowheads="1"/>
                </p:cNvSpPr>
                <p:nvPr/>
              </p:nvSpPr>
              <p:spPr bwMode="auto">
                <a:xfrm>
                  <a:off x="5301" y="10203"/>
                  <a:ext cx="399" cy="28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>
                  <a:defPPr>
                    <a:defRPr lang="pt-B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pt-BR"/>
                </a:p>
              </p:txBody>
            </p:sp>
          </p:grpSp>
        </p:grpSp>
      </p:grpSp>
      <p:sp>
        <p:nvSpPr>
          <p:cNvPr id="19" name="Freeform 20"/>
          <p:cNvSpPr>
            <a:spLocks noChangeAspect="1"/>
          </p:cNvSpPr>
          <p:nvPr/>
        </p:nvSpPr>
        <p:spPr bwMode="auto">
          <a:xfrm>
            <a:off x="4458494" y="2573337"/>
            <a:ext cx="558800" cy="1219200"/>
          </a:xfrm>
          <a:custGeom>
            <a:avLst/>
            <a:gdLst/>
            <a:ahLst/>
            <a:cxnLst>
              <a:cxn ang="0">
                <a:pos x="99" y="407"/>
              </a:cxn>
              <a:cxn ang="0">
                <a:pos x="22" y="308"/>
              </a:cxn>
              <a:cxn ang="0">
                <a:pos x="33" y="143"/>
              </a:cxn>
              <a:cxn ang="0">
                <a:pos x="220" y="0"/>
              </a:cxn>
            </a:cxnLst>
            <a:rect l="0" t="0" r="r" b="b"/>
            <a:pathLst>
              <a:path w="220" h="407">
                <a:moveTo>
                  <a:pt x="99" y="407"/>
                </a:moveTo>
                <a:cubicBezTo>
                  <a:pt x="66" y="379"/>
                  <a:pt x="33" y="352"/>
                  <a:pt x="22" y="308"/>
                </a:cubicBezTo>
                <a:cubicBezTo>
                  <a:pt x="11" y="264"/>
                  <a:pt x="0" y="194"/>
                  <a:pt x="33" y="143"/>
                </a:cubicBezTo>
                <a:cubicBezTo>
                  <a:pt x="66" y="92"/>
                  <a:pt x="187" y="24"/>
                  <a:pt x="220" y="0"/>
                </a:cubicBezTo>
              </a:path>
            </a:pathLst>
          </a:cu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20" name="Freeform 21"/>
          <p:cNvSpPr>
            <a:spLocks noChangeAspect="1"/>
          </p:cNvSpPr>
          <p:nvPr/>
        </p:nvSpPr>
        <p:spPr bwMode="auto">
          <a:xfrm flipH="1">
            <a:off x="7125494" y="2649537"/>
            <a:ext cx="558800" cy="1143000"/>
          </a:xfrm>
          <a:custGeom>
            <a:avLst/>
            <a:gdLst/>
            <a:ahLst/>
            <a:cxnLst>
              <a:cxn ang="0">
                <a:pos x="99" y="407"/>
              </a:cxn>
              <a:cxn ang="0">
                <a:pos x="22" y="308"/>
              </a:cxn>
              <a:cxn ang="0">
                <a:pos x="33" y="143"/>
              </a:cxn>
              <a:cxn ang="0">
                <a:pos x="220" y="0"/>
              </a:cxn>
            </a:cxnLst>
            <a:rect l="0" t="0" r="r" b="b"/>
            <a:pathLst>
              <a:path w="220" h="407">
                <a:moveTo>
                  <a:pt x="99" y="407"/>
                </a:moveTo>
                <a:cubicBezTo>
                  <a:pt x="66" y="379"/>
                  <a:pt x="33" y="352"/>
                  <a:pt x="22" y="308"/>
                </a:cubicBezTo>
                <a:cubicBezTo>
                  <a:pt x="11" y="264"/>
                  <a:pt x="0" y="194"/>
                  <a:pt x="33" y="143"/>
                </a:cubicBezTo>
                <a:cubicBezTo>
                  <a:pt x="66" y="92"/>
                  <a:pt x="187" y="24"/>
                  <a:pt x="220" y="0"/>
                </a:cubicBezTo>
              </a:path>
            </a:pathLst>
          </a:cu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785786" y="642918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LEMBRETE</a:t>
            </a:r>
            <a:endParaRPr lang="pt-BR" sz="2400" dirty="0"/>
          </a:p>
        </p:txBody>
      </p:sp>
      <p:sp>
        <p:nvSpPr>
          <p:cNvPr id="22" name="Retângulo 21"/>
          <p:cNvSpPr/>
          <p:nvPr/>
        </p:nvSpPr>
        <p:spPr>
          <a:xfrm>
            <a:off x="6773479" y="0"/>
            <a:ext cx="2484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b="1" i="1" dirty="0" smtClean="0">
                <a:ea typeface="Calibri" pitchFamily="34" charset="0"/>
                <a:cs typeface="Times New Roman" pitchFamily="18" charset="0"/>
              </a:rPr>
              <a:t>14e. A ESCALA MUSICAL</a:t>
            </a:r>
            <a:endParaRPr lang="pt-BR" b="1" i="1" dirty="0" smtClean="0"/>
          </a:p>
        </p:txBody>
      </p:sp>
      <p:sp>
        <p:nvSpPr>
          <p:cNvPr id="23" name="CaixaDeTexto 22"/>
          <p:cNvSpPr txBox="1"/>
          <p:nvPr/>
        </p:nvSpPr>
        <p:spPr>
          <a:xfrm>
            <a:off x="500034" y="5500702"/>
            <a:ext cx="8072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/>
              <a:t>Subir ou descer um “meio degrau”</a:t>
            </a:r>
            <a:endParaRPr lang="pt-BR" sz="4400" dirty="0"/>
          </a:p>
        </p:txBody>
      </p:sp>
      <p:sp>
        <p:nvSpPr>
          <p:cNvPr id="25" name="Espaço Reservado para Número de Slide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B9F3-6D87-45E8-9133-A5924A8C81ED}" type="slidenum">
              <a:rPr lang="pt-BR" smtClean="0"/>
              <a:pPr/>
              <a:t>37</a:t>
            </a:fld>
            <a:endParaRPr lang="pt-BR"/>
          </a:p>
        </p:txBody>
      </p:sp>
      <p:sp>
        <p:nvSpPr>
          <p:cNvPr id="26" name="Espaço Reservado para Rodapé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tângulo 37"/>
          <p:cNvSpPr/>
          <p:nvPr/>
        </p:nvSpPr>
        <p:spPr>
          <a:xfrm>
            <a:off x="6786578" y="2357430"/>
            <a:ext cx="2285984" cy="4000528"/>
          </a:xfrm>
          <a:prstGeom prst="rect">
            <a:avLst/>
          </a:prstGeom>
          <a:solidFill>
            <a:srgbClr val="64C24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214282" y="857232"/>
            <a:ext cx="6429420" cy="5429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/>
          <p:cNvPicPr/>
          <p:nvPr/>
        </p:nvPicPr>
        <p:blipFill>
          <a:blip r:embed="rId2"/>
          <a:srcRect l="25810" t="38840" r="53733" b="20117"/>
          <a:stretch>
            <a:fillRect/>
          </a:stretch>
        </p:blipFill>
        <p:spPr bwMode="auto">
          <a:xfrm>
            <a:off x="357158" y="1714488"/>
            <a:ext cx="314330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" name="CaixaDeTexto 122"/>
          <p:cNvSpPr txBox="1"/>
          <p:nvPr/>
        </p:nvSpPr>
        <p:spPr>
          <a:xfrm>
            <a:off x="3714744" y="1724087"/>
            <a:ext cx="27146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Aqui: todos os Fá  </a:t>
            </a:r>
          </a:p>
          <a:p>
            <a:pPr algn="ctr"/>
            <a:r>
              <a:rPr lang="pt-BR" sz="3200" b="1" dirty="0" smtClean="0"/>
              <a:t>devem ser </a:t>
            </a:r>
          </a:p>
          <a:p>
            <a:pPr algn="ctr"/>
            <a:r>
              <a:rPr lang="pt-BR" sz="3200" b="1" dirty="0" smtClean="0">
                <a:solidFill>
                  <a:srgbClr val="FF0000"/>
                </a:solidFill>
              </a:rPr>
              <a:t>FÁ SUSTENIDO</a:t>
            </a:r>
            <a:endParaRPr lang="pt-BR" sz="3200" b="1" dirty="0">
              <a:solidFill>
                <a:srgbClr val="FF0000"/>
              </a:solidFill>
            </a:endParaRPr>
          </a:p>
        </p:txBody>
      </p:sp>
      <p:sp>
        <p:nvSpPr>
          <p:cNvPr id="124" name="CaixaDeTexto 123"/>
          <p:cNvSpPr txBox="1"/>
          <p:nvPr/>
        </p:nvSpPr>
        <p:spPr>
          <a:xfrm>
            <a:off x="3571868" y="4010103"/>
            <a:ext cx="31028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>Aqui, quando há Si,</a:t>
            </a:r>
          </a:p>
          <a:p>
            <a:pPr algn="ctr"/>
            <a:r>
              <a:rPr lang="pt-BR" sz="3200" dirty="0" smtClean="0"/>
              <a:t>deve ser</a:t>
            </a:r>
          </a:p>
          <a:p>
            <a:pPr algn="ctr"/>
            <a:r>
              <a:rPr lang="pt-BR" sz="3200" b="1" dirty="0" smtClean="0">
                <a:solidFill>
                  <a:srgbClr val="FF0000"/>
                </a:solidFill>
              </a:rPr>
              <a:t> SI BEMOL</a:t>
            </a:r>
            <a:endParaRPr lang="pt-BR" sz="3200" b="1" dirty="0">
              <a:solidFill>
                <a:srgbClr val="FF00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14348" y="996719"/>
            <a:ext cx="5646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Conforme a escala usada, precisamos usar “teclas pretas”!</a:t>
            </a:r>
          </a:p>
          <a:p>
            <a:r>
              <a:rPr lang="pt-BR" dirty="0" smtClean="0"/>
              <a:t>Para facilitar tudo, há um “aviso” no começo da linha.</a:t>
            </a:r>
            <a:endParaRPr lang="pt-BR" dirty="0"/>
          </a:p>
        </p:txBody>
      </p:sp>
      <p:pic>
        <p:nvPicPr>
          <p:cNvPr id="35" name="Objeto 4"/>
          <p:cNvPicPr>
            <a:picLocks noChangeArrowheads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 t="-319" b="-32"/>
          <a:stretch>
            <a:fillRect/>
          </a:stretch>
        </p:blipFill>
        <p:spPr bwMode="auto">
          <a:xfrm>
            <a:off x="7643834" y="3357562"/>
            <a:ext cx="428596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CaixaDeTexto 35"/>
          <p:cNvSpPr txBox="1"/>
          <p:nvPr/>
        </p:nvSpPr>
        <p:spPr>
          <a:xfrm>
            <a:off x="6858016" y="4643446"/>
            <a:ext cx="21439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/>
              <a:t>Se não é para ser </a:t>
            </a:r>
          </a:p>
          <a:p>
            <a:pPr algn="ctr"/>
            <a:r>
              <a:rPr lang="pt-BR" dirty="0" smtClean="0"/>
              <a:t>sustenido ou bemol, </a:t>
            </a:r>
          </a:p>
          <a:p>
            <a:pPr algn="ctr"/>
            <a:r>
              <a:rPr lang="pt-BR" dirty="0" smtClean="0"/>
              <a:t>este sinal anula</a:t>
            </a:r>
            <a:endParaRPr lang="pt-BR" dirty="0"/>
          </a:p>
        </p:txBody>
      </p:sp>
      <p:sp>
        <p:nvSpPr>
          <p:cNvPr id="37" name="CaixaDeTexto 36"/>
          <p:cNvSpPr txBox="1"/>
          <p:nvPr/>
        </p:nvSpPr>
        <p:spPr>
          <a:xfrm>
            <a:off x="6929454" y="2714620"/>
            <a:ext cx="1857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 bequadro</a:t>
            </a:r>
            <a:endParaRPr lang="pt-BR" sz="2800" b="1" dirty="0"/>
          </a:p>
        </p:txBody>
      </p:sp>
      <p:sp>
        <p:nvSpPr>
          <p:cNvPr id="14" name="Retângulo 13"/>
          <p:cNvSpPr/>
          <p:nvPr/>
        </p:nvSpPr>
        <p:spPr>
          <a:xfrm>
            <a:off x="6709999" y="0"/>
            <a:ext cx="2434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b="1" i="1" dirty="0" smtClean="0">
                <a:ea typeface="Calibri" pitchFamily="34" charset="0"/>
                <a:cs typeface="Times New Roman" pitchFamily="18" charset="0"/>
              </a:rPr>
              <a:t>14f. A ESCALA MUSICAL</a:t>
            </a:r>
            <a:endParaRPr lang="pt-BR" b="1" i="1" dirty="0" smtClean="0"/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B9F3-6D87-45E8-9133-A5924A8C81ED}" type="slidenum">
              <a:rPr lang="pt-BR" smtClean="0"/>
              <a:pPr/>
              <a:t>38</a:t>
            </a:fld>
            <a:endParaRPr lang="pt-BR"/>
          </a:p>
        </p:txBody>
      </p:sp>
      <p:sp>
        <p:nvSpPr>
          <p:cNvPr id="16" name="Espaço Reservado para Rodapé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Elipse 143"/>
          <p:cNvSpPr/>
          <p:nvPr/>
        </p:nvSpPr>
        <p:spPr>
          <a:xfrm>
            <a:off x="714348" y="928670"/>
            <a:ext cx="8072494" cy="200026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2" name="Retângulo 141"/>
          <p:cNvSpPr/>
          <p:nvPr/>
        </p:nvSpPr>
        <p:spPr>
          <a:xfrm>
            <a:off x="1214414" y="3286124"/>
            <a:ext cx="6929486" cy="33575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1142976" y="285728"/>
            <a:ext cx="6842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15. ESCALAS MAIORES e MENORES</a:t>
            </a:r>
            <a:endParaRPr kumimoji="0" lang="pt-BR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pSp>
        <p:nvGrpSpPr>
          <p:cNvPr id="51202" name="Group 2"/>
          <p:cNvGrpSpPr>
            <a:grpSpLocks/>
          </p:cNvGrpSpPr>
          <p:nvPr/>
        </p:nvGrpSpPr>
        <p:grpSpPr bwMode="auto">
          <a:xfrm>
            <a:off x="2357422" y="1142984"/>
            <a:ext cx="4116389" cy="1379545"/>
            <a:chOff x="1168" y="5075"/>
            <a:chExt cx="5798" cy="1348"/>
          </a:xfrm>
        </p:grpSpPr>
        <p:grpSp>
          <p:nvGrpSpPr>
            <p:cNvPr id="51203" name="Group 3"/>
            <p:cNvGrpSpPr>
              <a:grpSpLocks/>
            </p:cNvGrpSpPr>
            <p:nvPr/>
          </p:nvGrpSpPr>
          <p:grpSpPr bwMode="auto">
            <a:xfrm>
              <a:off x="4366" y="5075"/>
              <a:ext cx="2600" cy="1347"/>
              <a:chOff x="3092" y="2588"/>
              <a:chExt cx="4185" cy="1347"/>
            </a:xfrm>
          </p:grpSpPr>
          <p:cxnSp>
            <p:nvCxnSpPr>
              <p:cNvPr id="51204" name="AutoShape 4"/>
              <p:cNvCxnSpPr>
                <a:cxnSpLocks noChangeShapeType="1"/>
              </p:cNvCxnSpPr>
              <p:nvPr/>
            </p:nvCxnSpPr>
            <p:spPr bwMode="auto">
              <a:xfrm>
                <a:off x="6440" y="2588"/>
                <a:ext cx="837" cy="1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1205" name="AutoShape 5"/>
              <p:cNvCxnSpPr>
                <a:cxnSpLocks noChangeShapeType="1"/>
              </p:cNvCxnSpPr>
              <p:nvPr/>
            </p:nvCxnSpPr>
            <p:spPr bwMode="auto">
              <a:xfrm>
                <a:off x="5603" y="2964"/>
                <a:ext cx="837" cy="1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1206" name="AutoShape 6"/>
              <p:cNvCxnSpPr>
                <a:cxnSpLocks noChangeShapeType="1"/>
              </p:cNvCxnSpPr>
              <p:nvPr/>
            </p:nvCxnSpPr>
            <p:spPr bwMode="auto">
              <a:xfrm>
                <a:off x="4766" y="3350"/>
                <a:ext cx="837" cy="1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1207" name="AutoShape 7"/>
              <p:cNvCxnSpPr>
                <a:cxnSpLocks noChangeShapeType="1"/>
              </p:cNvCxnSpPr>
              <p:nvPr/>
            </p:nvCxnSpPr>
            <p:spPr bwMode="auto">
              <a:xfrm>
                <a:off x="3929" y="3548"/>
                <a:ext cx="837" cy="1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1208" name="AutoShape 8"/>
              <p:cNvCxnSpPr>
                <a:cxnSpLocks noChangeShapeType="1"/>
              </p:cNvCxnSpPr>
              <p:nvPr/>
            </p:nvCxnSpPr>
            <p:spPr bwMode="auto">
              <a:xfrm>
                <a:off x="3092" y="3934"/>
                <a:ext cx="837" cy="1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grpSp>
            <p:nvGrpSpPr>
              <p:cNvPr id="51209" name="Group 9"/>
              <p:cNvGrpSpPr>
                <a:grpSpLocks/>
              </p:cNvGrpSpPr>
              <p:nvPr/>
            </p:nvGrpSpPr>
            <p:grpSpPr bwMode="auto">
              <a:xfrm>
                <a:off x="3929" y="2588"/>
                <a:ext cx="2511" cy="1347"/>
                <a:chOff x="3929" y="2588"/>
                <a:chExt cx="2511" cy="1347"/>
              </a:xfrm>
            </p:grpSpPr>
            <p:cxnSp>
              <p:nvCxnSpPr>
                <p:cNvPr id="51210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4766" y="3351"/>
                  <a:ext cx="0" cy="196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51211" name="AutoShape 11"/>
                <p:cNvCxnSpPr>
                  <a:cxnSpLocks noChangeShapeType="1"/>
                </p:cNvCxnSpPr>
                <p:nvPr/>
              </p:nvCxnSpPr>
              <p:spPr bwMode="auto">
                <a:xfrm>
                  <a:off x="3929" y="3547"/>
                  <a:ext cx="0" cy="388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51212" name="AutoShape 12"/>
                <p:cNvCxnSpPr>
                  <a:cxnSpLocks noChangeShapeType="1"/>
                </p:cNvCxnSpPr>
                <p:nvPr/>
              </p:nvCxnSpPr>
              <p:spPr bwMode="auto">
                <a:xfrm>
                  <a:off x="6440" y="2588"/>
                  <a:ext cx="0" cy="388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51213" name="AutoShape 13"/>
                <p:cNvCxnSpPr>
                  <a:cxnSpLocks noChangeShapeType="1"/>
                </p:cNvCxnSpPr>
                <p:nvPr/>
              </p:nvCxnSpPr>
              <p:spPr bwMode="auto">
                <a:xfrm>
                  <a:off x="5603" y="2962"/>
                  <a:ext cx="0" cy="388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</p:grpSp>
        <p:grpSp>
          <p:nvGrpSpPr>
            <p:cNvPr id="51214" name="Group 14"/>
            <p:cNvGrpSpPr>
              <a:grpSpLocks/>
            </p:cNvGrpSpPr>
            <p:nvPr/>
          </p:nvGrpSpPr>
          <p:grpSpPr bwMode="auto">
            <a:xfrm>
              <a:off x="1168" y="5076"/>
              <a:ext cx="2600" cy="1347"/>
              <a:chOff x="3332" y="2828"/>
              <a:chExt cx="4185" cy="1347"/>
            </a:xfrm>
          </p:grpSpPr>
          <p:cxnSp>
            <p:nvCxnSpPr>
              <p:cNvPr id="51215" name="AutoShape 15"/>
              <p:cNvCxnSpPr>
                <a:cxnSpLocks noChangeShapeType="1"/>
              </p:cNvCxnSpPr>
              <p:nvPr/>
            </p:nvCxnSpPr>
            <p:spPr bwMode="auto">
              <a:xfrm>
                <a:off x="6680" y="2828"/>
                <a:ext cx="837" cy="1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1216" name="AutoShape 16"/>
              <p:cNvCxnSpPr>
                <a:cxnSpLocks noChangeShapeType="1"/>
              </p:cNvCxnSpPr>
              <p:nvPr/>
            </p:nvCxnSpPr>
            <p:spPr bwMode="auto">
              <a:xfrm>
                <a:off x="5843" y="3204"/>
                <a:ext cx="837" cy="1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1217" name="AutoShape 17"/>
              <p:cNvCxnSpPr>
                <a:cxnSpLocks noChangeShapeType="1"/>
              </p:cNvCxnSpPr>
              <p:nvPr/>
            </p:nvCxnSpPr>
            <p:spPr bwMode="auto">
              <a:xfrm>
                <a:off x="5006" y="3401"/>
                <a:ext cx="837" cy="1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1218" name="AutoShape 18"/>
              <p:cNvCxnSpPr>
                <a:cxnSpLocks noChangeShapeType="1"/>
              </p:cNvCxnSpPr>
              <p:nvPr/>
            </p:nvCxnSpPr>
            <p:spPr bwMode="auto">
              <a:xfrm>
                <a:off x="4169" y="3788"/>
                <a:ext cx="837" cy="1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1219" name="AutoShape 19"/>
              <p:cNvCxnSpPr>
                <a:cxnSpLocks noChangeShapeType="1"/>
              </p:cNvCxnSpPr>
              <p:nvPr/>
            </p:nvCxnSpPr>
            <p:spPr bwMode="auto">
              <a:xfrm>
                <a:off x="3332" y="4174"/>
                <a:ext cx="837" cy="1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1220" name="AutoShape 20"/>
              <p:cNvCxnSpPr>
                <a:cxnSpLocks noChangeShapeType="1"/>
              </p:cNvCxnSpPr>
              <p:nvPr/>
            </p:nvCxnSpPr>
            <p:spPr bwMode="auto">
              <a:xfrm>
                <a:off x="5843" y="3205"/>
                <a:ext cx="0" cy="196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1221" name="AutoShape 21"/>
              <p:cNvCxnSpPr>
                <a:cxnSpLocks noChangeShapeType="1"/>
              </p:cNvCxnSpPr>
              <p:nvPr/>
            </p:nvCxnSpPr>
            <p:spPr bwMode="auto">
              <a:xfrm>
                <a:off x="4169" y="3787"/>
                <a:ext cx="0" cy="388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1222" name="AutoShape 22"/>
              <p:cNvCxnSpPr>
                <a:cxnSpLocks noChangeShapeType="1"/>
              </p:cNvCxnSpPr>
              <p:nvPr/>
            </p:nvCxnSpPr>
            <p:spPr bwMode="auto">
              <a:xfrm>
                <a:off x="6680" y="2828"/>
                <a:ext cx="0" cy="388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1223" name="AutoShape 23"/>
              <p:cNvCxnSpPr>
                <a:cxnSpLocks noChangeShapeType="1"/>
              </p:cNvCxnSpPr>
              <p:nvPr/>
            </p:nvCxnSpPr>
            <p:spPr bwMode="auto">
              <a:xfrm>
                <a:off x="5006" y="3401"/>
                <a:ext cx="0" cy="388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cxnSp>
          <p:nvCxnSpPr>
            <p:cNvPr id="51224" name="AutoShape 24"/>
            <p:cNvCxnSpPr>
              <a:cxnSpLocks noChangeShapeType="1"/>
            </p:cNvCxnSpPr>
            <p:nvPr/>
          </p:nvCxnSpPr>
          <p:spPr bwMode="auto">
            <a:xfrm>
              <a:off x="2490" y="5859"/>
              <a:ext cx="2625" cy="1"/>
            </a:xfrm>
            <a:prstGeom prst="straightConnector1">
              <a:avLst/>
            </a:prstGeom>
            <a:ln w="57150">
              <a:headEnd type="triangl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6" name="Group 96"/>
          <p:cNvGrpSpPr>
            <a:grpSpLocks/>
          </p:cNvGrpSpPr>
          <p:nvPr/>
        </p:nvGrpSpPr>
        <p:grpSpPr bwMode="auto">
          <a:xfrm>
            <a:off x="2489220" y="3429021"/>
            <a:ext cx="5154614" cy="3000375"/>
            <a:chOff x="2256" y="2112"/>
            <a:chExt cx="3247" cy="1890"/>
          </a:xfrm>
        </p:grpSpPr>
        <p:grpSp>
          <p:nvGrpSpPr>
            <p:cNvPr id="27" name="Group 97"/>
            <p:cNvGrpSpPr>
              <a:grpSpLocks/>
            </p:cNvGrpSpPr>
            <p:nvPr/>
          </p:nvGrpSpPr>
          <p:grpSpPr bwMode="auto">
            <a:xfrm>
              <a:off x="2256" y="2166"/>
              <a:ext cx="1512" cy="1836"/>
              <a:chOff x="2256" y="2166"/>
              <a:chExt cx="1512" cy="1836"/>
            </a:xfrm>
          </p:grpSpPr>
          <p:grpSp>
            <p:nvGrpSpPr>
              <p:cNvPr id="82" name="Group 98"/>
              <p:cNvGrpSpPr>
                <a:grpSpLocks noChangeAspect="1"/>
              </p:cNvGrpSpPr>
              <p:nvPr/>
            </p:nvGrpSpPr>
            <p:grpSpPr bwMode="auto">
              <a:xfrm>
                <a:off x="2612" y="3142"/>
                <a:ext cx="257" cy="860"/>
                <a:chOff x="1854" y="2160"/>
                <a:chExt cx="1326" cy="2438"/>
              </a:xfrm>
            </p:grpSpPr>
            <p:grpSp>
              <p:nvGrpSpPr>
                <p:cNvPr id="136" name="Group 99"/>
                <p:cNvGrpSpPr>
                  <a:grpSpLocks noChangeAspect="1"/>
                </p:cNvGrpSpPr>
                <p:nvPr/>
              </p:nvGrpSpPr>
              <p:grpSpPr bwMode="auto">
                <a:xfrm>
                  <a:off x="1854" y="2160"/>
                  <a:ext cx="1326" cy="2438"/>
                  <a:chOff x="1854" y="2160"/>
                  <a:chExt cx="1326" cy="13039"/>
                </a:xfrm>
              </p:grpSpPr>
              <p:sp>
                <p:nvSpPr>
                  <p:cNvPr id="140" name="Rectangle 1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54" y="2160"/>
                    <a:ext cx="186" cy="13039"/>
                  </a:xfrm>
                  <a:prstGeom prst="rect">
                    <a:avLst/>
                  </a:prstGeom>
                  <a:solidFill>
                    <a:srgbClr val="8C8C8C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>
                    <a:defPPr>
                      <a:defRPr lang="pt-B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endParaRPr lang="pt-BR"/>
                  </a:p>
                </p:txBody>
              </p:sp>
              <p:sp>
                <p:nvSpPr>
                  <p:cNvPr id="141" name="Rectangle 1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94" y="2160"/>
                    <a:ext cx="186" cy="13039"/>
                  </a:xfrm>
                  <a:prstGeom prst="rect">
                    <a:avLst/>
                  </a:prstGeom>
                  <a:solidFill>
                    <a:srgbClr val="8C8C8C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>
                    <a:defPPr>
                      <a:defRPr lang="pt-B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endParaRPr lang="pt-BR"/>
                  </a:p>
                </p:txBody>
              </p:sp>
            </p:grpSp>
            <p:sp>
              <p:nvSpPr>
                <p:cNvPr id="137" name="Rectangle 102"/>
                <p:cNvSpPr>
                  <a:spLocks noChangeAspect="1" noChangeArrowheads="1"/>
                </p:cNvSpPr>
                <p:nvPr/>
              </p:nvSpPr>
              <p:spPr bwMode="auto">
                <a:xfrm>
                  <a:off x="1854" y="2552"/>
                  <a:ext cx="1326" cy="136"/>
                </a:xfrm>
                <a:prstGeom prst="rect">
                  <a:avLst/>
                </a:prstGeom>
                <a:solidFill>
                  <a:srgbClr val="8C8C8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>
                  <a:defPPr>
                    <a:defRPr lang="pt-B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pt-BR"/>
                </a:p>
              </p:txBody>
            </p:sp>
            <p:sp>
              <p:nvSpPr>
                <p:cNvPr id="138" name="Rectangle 103"/>
                <p:cNvSpPr>
                  <a:spLocks noChangeAspect="1" noChangeArrowheads="1"/>
                </p:cNvSpPr>
                <p:nvPr/>
              </p:nvSpPr>
              <p:spPr bwMode="auto">
                <a:xfrm>
                  <a:off x="1854" y="3232"/>
                  <a:ext cx="1326" cy="136"/>
                </a:xfrm>
                <a:prstGeom prst="rect">
                  <a:avLst/>
                </a:prstGeom>
                <a:solidFill>
                  <a:srgbClr val="8C8C8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>
                  <a:defPPr>
                    <a:defRPr lang="pt-B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pt-BR"/>
                </a:p>
              </p:txBody>
            </p:sp>
            <p:sp>
              <p:nvSpPr>
                <p:cNvPr id="139" name="Rectangle 104"/>
                <p:cNvSpPr>
                  <a:spLocks noChangeAspect="1" noChangeArrowheads="1"/>
                </p:cNvSpPr>
                <p:nvPr/>
              </p:nvSpPr>
              <p:spPr bwMode="auto">
                <a:xfrm>
                  <a:off x="1854" y="3913"/>
                  <a:ext cx="1326" cy="136"/>
                </a:xfrm>
                <a:prstGeom prst="rect">
                  <a:avLst/>
                </a:prstGeom>
                <a:solidFill>
                  <a:srgbClr val="8C8C8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>
                  <a:defPPr>
                    <a:defRPr lang="pt-B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pt-BR"/>
                </a:p>
              </p:txBody>
            </p:sp>
          </p:grpSp>
          <p:grpSp>
            <p:nvGrpSpPr>
              <p:cNvPr id="83" name="Group 105"/>
              <p:cNvGrpSpPr>
                <a:grpSpLocks noChangeAspect="1"/>
              </p:cNvGrpSpPr>
              <p:nvPr/>
            </p:nvGrpSpPr>
            <p:grpSpPr bwMode="auto">
              <a:xfrm>
                <a:off x="2256" y="2166"/>
                <a:ext cx="345" cy="1831"/>
                <a:chOff x="6" y="0"/>
                <a:chExt cx="19994" cy="20000"/>
              </a:xfrm>
            </p:grpSpPr>
            <p:grpSp>
              <p:nvGrpSpPr>
                <p:cNvPr id="86" name="Group 106"/>
                <p:cNvGrpSpPr>
                  <a:grpSpLocks noChangeAspect="1"/>
                </p:cNvGrpSpPr>
                <p:nvPr/>
              </p:nvGrpSpPr>
              <p:grpSpPr bwMode="auto">
                <a:xfrm>
                  <a:off x="6" y="0"/>
                  <a:ext cx="19994" cy="20000"/>
                  <a:chOff x="6" y="0"/>
                  <a:chExt cx="19994" cy="20000"/>
                </a:xfrm>
              </p:grpSpPr>
              <p:grpSp>
                <p:nvGrpSpPr>
                  <p:cNvPr id="100" name="Group 10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" y="0"/>
                    <a:ext cx="19994" cy="20000"/>
                    <a:chOff x="6" y="0"/>
                    <a:chExt cx="19994" cy="20000"/>
                  </a:xfrm>
                </p:grpSpPr>
                <p:grpSp>
                  <p:nvGrpSpPr>
                    <p:cNvPr id="122" name="Group 10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76" y="0"/>
                      <a:ext cx="19924" cy="20000"/>
                      <a:chOff x="3" y="0"/>
                      <a:chExt cx="19997" cy="20000"/>
                    </a:xfrm>
                  </p:grpSpPr>
                  <p:sp>
                    <p:nvSpPr>
                      <p:cNvPr id="134" name="Rectangle 10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7263" y="0"/>
                        <a:ext cx="2737" cy="20000"/>
                      </a:xfrm>
                      <a:prstGeom prst="rect">
                        <a:avLst/>
                      </a:prstGeom>
                      <a:solidFill>
                        <a:srgbClr val="8C8C8C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/>
                      <a:lstStyle>
                        <a:defPPr>
                          <a:defRPr lang="pt-BR"/>
                        </a:defPPr>
                        <a:lvl1pPr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kern="120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+mn-ea"/>
                            <a:cs typeface="+mn-cs"/>
                          </a:defRPr>
                        </a:lvl1pPr>
                        <a:lvl2pPr marL="4572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kern="120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+mn-ea"/>
                            <a:cs typeface="+mn-cs"/>
                          </a:defRPr>
                        </a:lvl2pPr>
                        <a:lvl3pPr marL="9144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kern="120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+mn-ea"/>
                            <a:cs typeface="+mn-cs"/>
                          </a:defRPr>
                        </a:lvl3pPr>
                        <a:lvl4pPr marL="13716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kern="120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+mn-ea"/>
                            <a:cs typeface="+mn-cs"/>
                          </a:defRPr>
                        </a:lvl4pPr>
                        <a:lvl5pPr marL="18288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kern="120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2400" kern="120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2400" kern="120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2400" kern="120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2400" kern="120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pt-BR"/>
                      </a:p>
                    </p:txBody>
                  </p:sp>
                  <p:sp>
                    <p:nvSpPr>
                      <p:cNvPr id="135" name="Rectangle 11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" y="0"/>
                        <a:ext cx="2737" cy="20000"/>
                      </a:xfrm>
                      <a:prstGeom prst="rect">
                        <a:avLst/>
                      </a:prstGeom>
                      <a:solidFill>
                        <a:srgbClr val="8C8C8C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/>
                      <a:lstStyle>
                        <a:defPPr>
                          <a:defRPr lang="pt-BR"/>
                        </a:defPPr>
                        <a:lvl1pPr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kern="120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+mn-ea"/>
                            <a:cs typeface="+mn-cs"/>
                          </a:defRPr>
                        </a:lvl1pPr>
                        <a:lvl2pPr marL="4572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kern="120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+mn-ea"/>
                            <a:cs typeface="+mn-cs"/>
                          </a:defRPr>
                        </a:lvl2pPr>
                        <a:lvl3pPr marL="9144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kern="120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+mn-ea"/>
                            <a:cs typeface="+mn-cs"/>
                          </a:defRPr>
                        </a:lvl3pPr>
                        <a:lvl4pPr marL="13716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kern="120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+mn-ea"/>
                            <a:cs typeface="+mn-cs"/>
                          </a:defRPr>
                        </a:lvl4pPr>
                        <a:lvl5pPr marL="18288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kern="120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2400" kern="120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2400" kern="120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2400" kern="120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2400" kern="120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pt-BR"/>
                      </a:p>
                    </p:txBody>
                  </p:sp>
                </p:grpSp>
                <p:grpSp>
                  <p:nvGrpSpPr>
                    <p:cNvPr id="123" name="Group 11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6" y="1500"/>
                      <a:ext cx="19899" cy="16501"/>
                      <a:chOff x="0" y="0"/>
                      <a:chExt cx="20000" cy="20008"/>
                    </a:xfrm>
                  </p:grpSpPr>
                  <p:grpSp>
                    <p:nvGrpSpPr>
                      <p:cNvPr id="124" name="Group 11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0" y="0"/>
                        <a:ext cx="20000" cy="8688"/>
                        <a:chOff x="0" y="0"/>
                        <a:chExt cx="20000" cy="20006"/>
                      </a:xfrm>
                    </p:grpSpPr>
                    <p:sp>
                      <p:nvSpPr>
                        <p:cNvPr id="130" name="Rectangle 113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70" y="0"/>
                          <a:ext cx="19930" cy="1393"/>
                        </a:xfrm>
                        <a:prstGeom prst="rect">
                          <a:avLst/>
                        </a:prstGeom>
                        <a:solidFill>
                          <a:srgbClr val="8C8C8C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>
                          <a:defPPr>
                            <a:defRPr lang="pt-BR"/>
                          </a:defPPr>
                          <a:lvl1pPr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1pPr>
                          <a:lvl2pPr marL="4572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2pPr>
                          <a:lvl3pPr marL="9144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3pPr>
                          <a:lvl4pPr marL="13716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4pPr>
                          <a:lvl5pPr marL="18288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BR"/>
                        </a:p>
                      </p:txBody>
                    </p:sp>
                    <p:sp>
                      <p:nvSpPr>
                        <p:cNvPr id="131" name="Rectangle 114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70" y="3723"/>
                          <a:ext cx="19930" cy="1398"/>
                        </a:xfrm>
                        <a:prstGeom prst="rect">
                          <a:avLst/>
                        </a:prstGeom>
                        <a:solidFill>
                          <a:srgbClr val="8C8C8C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>
                          <a:defPPr>
                            <a:defRPr lang="pt-BR"/>
                          </a:defPPr>
                          <a:lvl1pPr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1pPr>
                          <a:lvl2pPr marL="4572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2pPr>
                          <a:lvl3pPr marL="9144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3pPr>
                          <a:lvl4pPr marL="13716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4pPr>
                          <a:lvl5pPr marL="18288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BR"/>
                        </a:p>
                      </p:txBody>
                    </p:sp>
                    <p:sp>
                      <p:nvSpPr>
                        <p:cNvPr id="132" name="Rectangle 115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0" y="11225"/>
                          <a:ext cx="19930" cy="1396"/>
                        </a:xfrm>
                        <a:prstGeom prst="rect">
                          <a:avLst/>
                        </a:prstGeom>
                        <a:solidFill>
                          <a:srgbClr val="8C8C8C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>
                          <a:defPPr>
                            <a:defRPr lang="pt-BR"/>
                          </a:defPPr>
                          <a:lvl1pPr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1pPr>
                          <a:lvl2pPr marL="4572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2pPr>
                          <a:lvl3pPr marL="9144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3pPr>
                          <a:lvl4pPr marL="13716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4pPr>
                          <a:lvl5pPr marL="18288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BR"/>
                        </a:p>
                      </p:txBody>
                    </p:sp>
                    <p:sp>
                      <p:nvSpPr>
                        <p:cNvPr id="133" name="Rectangle 116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70" y="18613"/>
                          <a:ext cx="19930" cy="1393"/>
                        </a:xfrm>
                        <a:prstGeom prst="rect">
                          <a:avLst/>
                        </a:prstGeom>
                        <a:solidFill>
                          <a:srgbClr val="8C8C8C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>
                          <a:defPPr>
                            <a:defRPr lang="pt-BR"/>
                          </a:defPPr>
                          <a:lvl1pPr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1pPr>
                          <a:lvl2pPr marL="4572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2pPr>
                          <a:lvl3pPr marL="9144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3pPr>
                          <a:lvl4pPr marL="13716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4pPr>
                          <a:lvl5pPr marL="18288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BR"/>
                        </a:p>
                      </p:txBody>
                    </p:sp>
                  </p:grpSp>
                  <p:grpSp>
                    <p:nvGrpSpPr>
                      <p:cNvPr id="125" name="Group 11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0" y="11318"/>
                        <a:ext cx="20000" cy="8690"/>
                        <a:chOff x="0" y="-2"/>
                        <a:chExt cx="20000" cy="20009"/>
                      </a:xfrm>
                    </p:grpSpPr>
                    <p:sp>
                      <p:nvSpPr>
                        <p:cNvPr id="126" name="Rectangle 118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0" y="3728"/>
                          <a:ext cx="19930" cy="1393"/>
                        </a:xfrm>
                        <a:prstGeom prst="rect">
                          <a:avLst/>
                        </a:prstGeom>
                        <a:solidFill>
                          <a:srgbClr val="8C8C8C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>
                          <a:defPPr>
                            <a:defRPr lang="pt-BR"/>
                          </a:defPPr>
                          <a:lvl1pPr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1pPr>
                          <a:lvl2pPr marL="4572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2pPr>
                          <a:lvl3pPr marL="9144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3pPr>
                          <a:lvl4pPr marL="13716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4pPr>
                          <a:lvl5pPr marL="18288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BR"/>
                        </a:p>
                      </p:txBody>
                    </p:sp>
                    <p:sp>
                      <p:nvSpPr>
                        <p:cNvPr id="127" name="Rectangle 119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0" y="11163"/>
                          <a:ext cx="19930" cy="1393"/>
                        </a:xfrm>
                        <a:prstGeom prst="rect">
                          <a:avLst/>
                        </a:prstGeom>
                        <a:solidFill>
                          <a:srgbClr val="8C8C8C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>
                          <a:defPPr>
                            <a:defRPr lang="pt-BR"/>
                          </a:defPPr>
                          <a:lvl1pPr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1pPr>
                          <a:lvl2pPr marL="4572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2pPr>
                          <a:lvl3pPr marL="9144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3pPr>
                          <a:lvl4pPr marL="13716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4pPr>
                          <a:lvl5pPr marL="18288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BR"/>
                        </a:p>
                      </p:txBody>
                    </p:sp>
                    <p:sp>
                      <p:nvSpPr>
                        <p:cNvPr id="128" name="Rectangle 120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70" y="-2"/>
                          <a:ext cx="19930" cy="1398"/>
                        </a:xfrm>
                        <a:prstGeom prst="rect">
                          <a:avLst/>
                        </a:prstGeom>
                        <a:solidFill>
                          <a:srgbClr val="8C8C8C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>
                          <a:defPPr>
                            <a:defRPr lang="pt-BR"/>
                          </a:defPPr>
                          <a:lvl1pPr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1pPr>
                          <a:lvl2pPr marL="4572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2pPr>
                          <a:lvl3pPr marL="9144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3pPr>
                          <a:lvl4pPr marL="13716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4pPr>
                          <a:lvl5pPr marL="18288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BR"/>
                        </a:p>
                      </p:txBody>
                    </p:sp>
                    <p:sp>
                      <p:nvSpPr>
                        <p:cNvPr id="129" name="Rectangle 121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0" y="18612"/>
                          <a:ext cx="19930" cy="1395"/>
                        </a:xfrm>
                        <a:prstGeom prst="rect">
                          <a:avLst/>
                        </a:prstGeom>
                        <a:solidFill>
                          <a:srgbClr val="8C8C8C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>
                          <a:defPPr>
                            <a:defRPr lang="pt-BR"/>
                          </a:defPPr>
                          <a:lvl1pPr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1pPr>
                          <a:lvl2pPr marL="4572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2pPr>
                          <a:lvl3pPr marL="9144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3pPr>
                          <a:lvl4pPr marL="13716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4pPr>
                          <a:lvl5pPr marL="18288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BR"/>
                        </a:p>
                      </p:txBody>
                    </p:sp>
                  </p:grpSp>
                </p:grpSp>
              </p:grpSp>
              <p:grpSp>
                <p:nvGrpSpPr>
                  <p:cNvPr id="101" name="Group 12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46" y="8311"/>
                    <a:ext cx="18385" cy="9542"/>
                    <a:chOff x="3" y="12"/>
                    <a:chExt cx="19997" cy="19986"/>
                  </a:xfrm>
                </p:grpSpPr>
                <p:grpSp>
                  <p:nvGrpSpPr>
                    <p:cNvPr id="102" name="Group 12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44" y="16802"/>
                      <a:ext cx="19573" cy="3196"/>
                      <a:chOff x="-1" y="0"/>
                      <a:chExt cx="20001" cy="19988"/>
                    </a:xfrm>
                  </p:grpSpPr>
                  <p:sp>
                    <p:nvSpPr>
                      <p:cNvPr id="118" name="Oval 12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113" y="0"/>
                        <a:ext cx="887" cy="2633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>
                        <a:defPPr>
                          <a:defRPr lang="pt-BR"/>
                        </a:defPPr>
                        <a:lvl1pPr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kern="120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+mn-ea"/>
                            <a:cs typeface="+mn-cs"/>
                          </a:defRPr>
                        </a:lvl1pPr>
                        <a:lvl2pPr marL="4572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kern="120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+mn-ea"/>
                            <a:cs typeface="+mn-cs"/>
                          </a:defRPr>
                        </a:lvl2pPr>
                        <a:lvl3pPr marL="9144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kern="120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+mn-ea"/>
                            <a:cs typeface="+mn-cs"/>
                          </a:defRPr>
                        </a:lvl3pPr>
                        <a:lvl4pPr marL="13716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kern="120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+mn-ea"/>
                            <a:cs typeface="+mn-cs"/>
                          </a:defRPr>
                        </a:lvl4pPr>
                        <a:lvl5pPr marL="18288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kern="120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2400" kern="120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2400" kern="120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2400" kern="120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2400" kern="120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pt-BR"/>
                      </a:p>
                    </p:txBody>
                  </p:sp>
                  <p:sp>
                    <p:nvSpPr>
                      <p:cNvPr id="119" name="Oval 12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41" y="432"/>
                        <a:ext cx="890" cy="2620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>
                        <a:defPPr>
                          <a:defRPr lang="pt-BR"/>
                        </a:defPPr>
                        <a:lvl1pPr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kern="120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+mn-ea"/>
                            <a:cs typeface="+mn-cs"/>
                          </a:defRPr>
                        </a:lvl1pPr>
                        <a:lvl2pPr marL="4572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kern="120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+mn-ea"/>
                            <a:cs typeface="+mn-cs"/>
                          </a:defRPr>
                        </a:lvl2pPr>
                        <a:lvl3pPr marL="9144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kern="120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+mn-ea"/>
                            <a:cs typeface="+mn-cs"/>
                          </a:defRPr>
                        </a:lvl3pPr>
                        <a:lvl4pPr marL="13716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kern="120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+mn-ea"/>
                            <a:cs typeface="+mn-cs"/>
                          </a:defRPr>
                        </a:lvl4pPr>
                        <a:lvl5pPr marL="18288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kern="120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2400" kern="120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2400" kern="120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2400" kern="120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2400" kern="120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pt-BR"/>
                      </a:p>
                    </p:txBody>
                  </p:sp>
                  <p:sp>
                    <p:nvSpPr>
                      <p:cNvPr id="120" name="Oval 12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113" y="17368"/>
                        <a:ext cx="887" cy="2620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>
                        <a:defPPr>
                          <a:defRPr lang="pt-BR"/>
                        </a:defPPr>
                        <a:lvl1pPr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kern="120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+mn-ea"/>
                            <a:cs typeface="+mn-cs"/>
                          </a:defRPr>
                        </a:lvl1pPr>
                        <a:lvl2pPr marL="4572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kern="120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+mn-ea"/>
                            <a:cs typeface="+mn-cs"/>
                          </a:defRPr>
                        </a:lvl2pPr>
                        <a:lvl3pPr marL="9144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kern="120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+mn-ea"/>
                            <a:cs typeface="+mn-cs"/>
                          </a:defRPr>
                        </a:lvl3pPr>
                        <a:lvl4pPr marL="13716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kern="120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+mn-ea"/>
                            <a:cs typeface="+mn-cs"/>
                          </a:defRPr>
                        </a:lvl4pPr>
                        <a:lvl5pPr marL="18288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kern="120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2400" kern="120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2400" kern="120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2400" kern="120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2400" kern="120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pt-BR"/>
                      </a:p>
                    </p:txBody>
                  </p:sp>
                  <p:sp>
                    <p:nvSpPr>
                      <p:cNvPr id="121" name="Oval 12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-1" y="16949"/>
                        <a:ext cx="887" cy="2620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>
                        <a:defPPr>
                          <a:defRPr lang="pt-BR"/>
                        </a:defPPr>
                        <a:lvl1pPr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kern="120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+mn-ea"/>
                            <a:cs typeface="+mn-cs"/>
                          </a:defRPr>
                        </a:lvl1pPr>
                        <a:lvl2pPr marL="4572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kern="120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+mn-ea"/>
                            <a:cs typeface="+mn-cs"/>
                          </a:defRPr>
                        </a:lvl2pPr>
                        <a:lvl3pPr marL="9144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kern="120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+mn-ea"/>
                            <a:cs typeface="+mn-cs"/>
                          </a:defRPr>
                        </a:lvl3pPr>
                        <a:lvl4pPr marL="13716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kern="120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+mn-ea"/>
                            <a:cs typeface="+mn-cs"/>
                          </a:defRPr>
                        </a:lvl4pPr>
                        <a:lvl5pPr marL="18288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kern="120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2400" kern="120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2400" kern="120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2400" kern="120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2400" kern="120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pt-BR"/>
                      </a:p>
                    </p:txBody>
                  </p:sp>
                </p:grpSp>
                <p:grpSp>
                  <p:nvGrpSpPr>
                    <p:cNvPr id="103" name="Group 12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" y="12"/>
                      <a:ext cx="19997" cy="14436"/>
                      <a:chOff x="-2" y="7"/>
                      <a:chExt cx="19997" cy="19993"/>
                    </a:xfrm>
                  </p:grpSpPr>
                  <p:grpSp>
                    <p:nvGrpSpPr>
                      <p:cNvPr id="104" name="Group 12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39" y="12009"/>
                        <a:ext cx="19856" cy="7991"/>
                        <a:chOff x="0" y="15"/>
                        <a:chExt cx="19993" cy="19985"/>
                      </a:xfrm>
                    </p:grpSpPr>
                    <p:sp>
                      <p:nvSpPr>
                        <p:cNvPr id="112" name="Oval 130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84" y="18309"/>
                          <a:ext cx="875" cy="1458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>
                          <a:defPPr>
                            <a:defRPr lang="pt-BR"/>
                          </a:defPPr>
                          <a:lvl1pPr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1pPr>
                          <a:lvl2pPr marL="4572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2pPr>
                          <a:lvl3pPr marL="9144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3pPr>
                          <a:lvl4pPr marL="13716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4pPr>
                          <a:lvl5pPr marL="18288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BR"/>
                        </a:p>
                      </p:txBody>
                    </p:sp>
                    <p:sp>
                      <p:nvSpPr>
                        <p:cNvPr id="113" name="Oval 131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8549" y="255"/>
                          <a:ext cx="879" cy="1451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>
                          <a:defPPr>
                            <a:defRPr lang="pt-BR"/>
                          </a:defPPr>
                          <a:lvl1pPr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1pPr>
                          <a:lvl2pPr marL="4572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2pPr>
                          <a:lvl3pPr marL="9144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3pPr>
                          <a:lvl4pPr marL="13716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4pPr>
                          <a:lvl5pPr marL="18288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BR"/>
                        </a:p>
                      </p:txBody>
                    </p:sp>
                    <p:sp>
                      <p:nvSpPr>
                        <p:cNvPr id="114" name="Oval 132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40" y="15"/>
                          <a:ext cx="877" cy="1458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>
                          <a:defPPr>
                            <a:defRPr lang="pt-BR"/>
                          </a:defPPr>
                          <a:lvl1pPr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1pPr>
                          <a:lvl2pPr marL="4572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2pPr>
                          <a:lvl3pPr marL="9144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3pPr>
                          <a:lvl4pPr marL="13716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4pPr>
                          <a:lvl5pPr marL="18288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BR"/>
                        </a:p>
                      </p:txBody>
                    </p:sp>
                    <p:sp>
                      <p:nvSpPr>
                        <p:cNvPr id="115" name="Oval 133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116" y="9401"/>
                          <a:ext cx="877" cy="1450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>
                          <a:defPPr>
                            <a:defRPr lang="pt-BR"/>
                          </a:defPPr>
                          <a:lvl1pPr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1pPr>
                          <a:lvl2pPr marL="4572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2pPr>
                          <a:lvl3pPr marL="9144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3pPr>
                          <a:lvl4pPr marL="13716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4pPr>
                          <a:lvl5pPr marL="18288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BR"/>
                        </a:p>
                      </p:txBody>
                    </p:sp>
                    <p:sp>
                      <p:nvSpPr>
                        <p:cNvPr id="116" name="Oval 134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0" y="8931"/>
                          <a:ext cx="874" cy="1458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>
                          <a:defPPr>
                            <a:defRPr lang="pt-BR"/>
                          </a:defPPr>
                          <a:lvl1pPr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1pPr>
                          <a:lvl2pPr marL="4572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2pPr>
                          <a:lvl3pPr marL="9144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3pPr>
                          <a:lvl4pPr marL="13716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4pPr>
                          <a:lvl5pPr marL="18288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BR"/>
                        </a:p>
                      </p:txBody>
                    </p:sp>
                    <p:sp>
                      <p:nvSpPr>
                        <p:cNvPr id="117" name="Oval 135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8974" y="18549"/>
                          <a:ext cx="876" cy="1451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>
                          <a:defPPr>
                            <a:defRPr lang="pt-BR"/>
                          </a:defPPr>
                          <a:lvl1pPr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1pPr>
                          <a:lvl2pPr marL="4572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2pPr>
                          <a:lvl3pPr marL="9144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3pPr>
                          <a:lvl4pPr marL="13716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4pPr>
                          <a:lvl5pPr marL="18288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BR"/>
                        </a:p>
                      </p:txBody>
                    </p:sp>
                  </p:grpSp>
                  <p:grpSp>
                    <p:nvGrpSpPr>
                      <p:cNvPr id="105" name="Group 13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-2" y="7"/>
                        <a:ext cx="19434" cy="8363"/>
                        <a:chOff x="0" y="6"/>
                        <a:chExt cx="20015" cy="19996"/>
                      </a:xfrm>
                    </p:grpSpPr>
                    <p:sp>
                      <p:nvSpPr>
                        <p:cNvPr id="106" name="Oval 137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433" y="18620"/>
                          <a:ext cx="895" cy="1380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>
                          <a:defPPr>
                            <a:defRPr lang="pt-BR"/>
                          </a:defPPr>
                          <a:lvl1pPr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1pPr>
                          <a:lvl2pPr marL="4572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2pPr>
                          <a:lvl3pPr marL="9144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3pPr>
                          <a:lvl4pPr marL="13716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4pPr>
                          <a:lvl5pPr marL="18288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BR"/>
                        </a:p>
                      </p:txBody>
                    </p:sp>
                    <p:sp>
                      <p:nvSpPr>
                        <p:cNvPr id="107" name="Oval 138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116" y="18620"/>
                          <a:ext cx="899" cy="1382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>
                          <a:defPPr>
                            <a:defRPr lang="pt-BR"/>
                          </a:defPPr>
                          <a:lvl1pPr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1pPr>
                          <a:lvl2pPr marL="4572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2pPr>
                          <a:lvl3pPr marL="9144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3pPr>
                          <a:lvl4pPr marL="13716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4pPr>
                          <a:lvl5pPr marL="18288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BR"/>
                        </a:p>
                      </p:txBody>
                    </p:sp>
                    <p:sp>
                      <p:nvSpPr>
                        <p:cNvPr id="108" name="Oval 139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8973" y="10096"/>
                          <a:ext cx="894" cy="1382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>
                          <a:defPPr>
                            <a:defRPr lang="pt-BR"/>
                          </a:defPPr>
                          <a:lvl1pPr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1pPr>
                          <a:lvl2pPr marL="4572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2pPr>
                          <a:lvl3pPr marL="9144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3pPr>
                          <a:lvl4pPr marL="13716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4pPr>
                          <a:lvl5pPr marL="18288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BR"/>
                        </a:p>
                      </p:txBody>
                    </p:sp>
                    <p:sp>
                      <p:nvSpPr>
                        <p:cNvPr id="109" name="Oval 140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8973" y="6"/>
                          <a:ext cx="894" cy="1387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>
                          <a:defPPr>
                            <a:defRPr lang="pt-BR"/>
                          </a:defPPr>
                          <a:lvl1pPr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1pPr>
                          <a:lvl2pPr marL="4572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2pPr>
                          <a:lvl3pPr marL="9144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3pPr>
                          <a:lvl4pPr marL="13716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4pPr>
                          <a:lvl5pPr marL="18288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BR"/>
                        </a:p>
                      </p:txBody>
                    </p:sp>
                    <p:sp>
                      <p:nvSpPr>
                        <p:cNvPr id="110" name="Oval 141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86" y="9647"/>
                          <a:ext cx="897" cy="1386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>
                          <a:defPPr>
                            <a:defRPr lang="pt-BR"/>
                          </a:defPPr>
                          <a:lvl1pPr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1pPr>
                          <a:lvl2pPr marL="4572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2pPr>
                          <a:lvl3pPr marL="9144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3pPr>
                          <a:lvl4pPr marL="13716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4pPr>
                          <a:lvl5pPr marL="18288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BR"/>
                        </a:p>
                      </p:txBody>
                    </p:sp>
                    <p:sp>
                      <p:nvSpPr>
                        <p:cNvPr id="111" name="Oval 142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0" y="236"/>
                          <a:ext cx="894" cy="1379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>
                          <a:defPPr>
                            <a:defRPr lang="pt-BR"/>
                          </a:defPPr>
                          <a:lvl1pPr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1pPr>
                          <a:lvl2pPr marL="4572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2pPr>
                          <a:lvl3pPr marL="9144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3pPr>
                          <a:lvl4pPr marL="13716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4pPr>
                          <a:lvl5pPr marL="1828800" algn="l" rt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2400" kern="1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BR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87" name="Group 143"/>
                <p:cNvGrpSpPr>
                  <a:grpSpLocks noChangeAspect="1"/>
                </p:cNvGrpSpPr>
                <p:nvPr/>
              </p:nvGrpSpPr>
              <p:grpSpPr bwMode="auto">
                <a:xfrm>
                  <a:off x="676" y="1681"/>
                  <a:ext cx="18383" cy="5406"/>
                  <a:chOff x="4" y="-5"/>
                  <a:chExt cx="19996" cy="20007"/>
                </a:xfrm>
              </p:grpSpPr>
              <p:grpSp>
                <p:nvGrpSpPr>
                  <p:cNvPr id="88" name="Group 14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86" y="14595"/>
                    <a:ext cx="19714" cy="5407"/>
                    <a:chOff x="13" y="0"/>
                    <a:chExt cx="19987" cy="20008"/>
                  </a:xfrm>
                </p:grpSpPr>
                <p:sp>
                  <p:nvSpPr>
                    <p:cNvPr id="96" name="Oval 14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8692" y="437"/>
                      <a:ext cx="880" cy="275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>
                      <a:defPPr>
                        <a:defRPr lang="pt-BR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pt-BR"/>
                    </a:p>
                  </p:txBody>
                </p:sp>
                <p:sp>
                  <p:nvSpPr>
                    <p:cNvPr id="97" name="Oval 14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3" y="17270"/>
                      <a:ext cx="881" cy="273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>
                      <a:defPPr>
                        <a:defRPr lang="pt-BR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pt-BR"/>
                    </a:p>
                  </p:txBody>
                </p:sp>
                <p:sp>
                  <p:nvSpPr>
                    <p:cNvPr id="98" name="Oval 14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120" y="16829"/>
                      <a:ext cx="880" cy="2742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>
                      <a:defPPr>
                        <a:defRPr lang="pt-BR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pt-BR"/>
                    </a:p>
                  </p:txBody>
                </p:sp>
                <p:sp>
                  <p:nvSpPr>
                    <p:cNvPr id="99" name="Oval 14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3" y="0"/>
                      <a:ext cx="881" cy="2739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>
                      <a:defPPr>
                        <a:defRPr lang="pt-BR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pt-BR"/>
                    </a:p>
                  </p:txBody>
                </p:sp>
              </p:grpSp>
              <p:grpSp>
                <p:nvGrpSpPr>
                  <p:cNvPr id="89" name="Group 14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" y="-5"/>
                    <a:ext cx="19857" cy="10437"/>
                    <a:chOff x="0" y="0"/>
                    <a:chExt cx="19996" cy="20000"/>
                  </a:xfrm>
                </p:grpSpPr>
                <p:sp>
                  <p:nvSpPr>
                    <p:cNvPr id="90" name="Oval 15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874" cy="141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>
                      <a:defPPr>
                        <a:defRPr lang="pt-BR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pt-BR"/>
                    </a:p>
                  </p:txBody>
                </p:sp>
                <p:sp>
                  <p:nvSpPr>
                    <p:cNvPr id="91" name="Oval 15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25" y="9403"/>
                      <a:ext cx="874" cy="1420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>
                      <a:defPPr>
                        <a:defRPr lang="pt-BR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pt-BR"/>
                    </a:p>
                  </p:txBody>
                </p:sp>
                <p:sp>
                  <p:nvSpPr>
                    <p:cNvPr id="92" name="Oval 15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84" y="18574"/>
                      <a:ext cx="875" cy="1426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>
                      <a:defPPr>
                        <a:defRPr lang="pt-BR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pt-BR"/>
                    </a:p>
                  </p:txBody>
                </p:sp>
                <p:sp>
                  <p:nvSpPr>
                    <p:cNvPr id="93" name="Oval 15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8837" y="9403"/>
                      <a:ext cx="874" cy="1420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>
                      <a:defPPr>
                        <a:defRPr lang="pt-BR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pt-BR"/>
                    </a:p>
                  </p:txBody>
                </p:sp>
                <p:sp>
                  <p:nvSpPr>
                    <p:cNvPr id="94" name="Oval 15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118" y="18574"/>
                      <a:ext cx="878" cy="1426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>
                      <a:defPPr>
                        <a:defRPr lang="pt-BR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pt-BR"/>
                    </a:p>
                  </p:txBody>
                </p:sp>
                <p:sp>
                  <p:nvSpPr>
                    <p:cNvPr id="95" name="Oval 15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8977" y="234"/>
                      <a:ext cx="875" cy="1412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>
                      <a:defPPr>
                        <a:defRPr lang="pt-BR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pt-BR"/>
                    </a:p>
                  </p:txBody>
                </p:sp>
              </p:grpSp>
            </p:grpSp>
          </p:grpSp>
          <p:sp>
            <p:nvSpPr>
              <p:cNvPr id="84" name="AutoShape 156"/>
              <p:cNvSpPr>
                <a:spLocks noChangeAspect="1"/>
              </p:cNvSpPr>
              <p:nvPr/>
            </p:nvSpPr>
            <p:spPr bwMode="auto">
              <a:xfrm>
                <a:off x="2936" y="3280"/>
                <a:ext cx="122" cy="507"/>
              </a:xfrm>
              <a:prstGeom prst="rightBrace">
                <a:avLst>
                  <a:gd name="adj1" fmla="val 34631"/>
                  <a:gd name="adj2" fmla="val 50000"/>
                </a:avLst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pt-BR"/>
              </a:p>
            </p:txBody>
          </p:sp>
          <p:sp>
            <p:nvSpPr>
              <p:cNvPr id="85" name="Text Box 157"/>
              <p:cNvSpPr txBox="1">
                <a:spLocks noChangeAspect="1" noChangeArrowheads="1"/>
              </p:cNvSpPr>
              <p:nvPr/>
            </p:nvSpPr>
            <p:spPr bwMode="auto">
              <a:xfrm>
                <a:off x="3086" y="3366"/>
                <a:ext cx="682" cy="37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algn="ctr" eaLnBrk="0" hangingPunct="0"/>
                <a:r>
                  <a:rPr lang="pt-BR" b="1" dirty="0"/>
                  <a:t>Maior</a:t>
                </a:r>
              </a:p>
            </p:txBody>
          </p:sp>
        </p:grpSp>
        <p:grpSp>
          <p:nvGrpSpPr>
            <p:cNvPr id="28" name="Group 158"/>
            <p:cNvGrpSpPr>
              <a:grpSpLocks/>
            </p:cNvGrpSpPr>
            <p:nvPr/>
          </p:nvGrpSpPr>
          <p:grpSpPr bwMode="auto">
            <a:xfrm>
              <a:off x="3934" y="2112"/>
              <a:ext cx="1569" cy="1836"/>
              <a:chOff x="3934" y="2112"/>
              <a:chExt cx="1569" cy="1836"/>
            </a:xfrm>
          </p:grpSpPr>
          <p:grpSp>
            <p:nvGrpSpPr>
              <p:cNvPr id="29" name="Group 159"/>
              <p:cNvGrpSpPr>
                <a:grpSpLocks noChangeAspect="1"/>
              </p:cNvGrpSpPr>
              <p:nvPr/>
            </p:nvGrpSpPr>
            <p:grpSpPr bwMode="auto">
              <a:xfrm>
                <a:off x="4294" y="3098"/>
                <a:ext cx="257" cy="850"/>
                <a:chOff x="7200" y="2161"/>
                <a:chExt cx="1327" cy="2438"/>
              </a:xfrm>
            </p:grpSpPr>
            <p:grpSp>
              <p:nvGrpSpPr>
                <p:cNvPr id="75" name="Group 160"/>
                <p:cNvGrpSpPr>
                  <a:grpSpLocks noChangeAspect="1"/>
                </p:cNvGrpSpPr>
                <p:nvPr/>
              </p:nvGrpSpPr>
              <p:grpSpPr bwMode="auto">
                <a:xfrm>
                  <a:off x="7200" y="2161"/>
                  <a:ext cx="1326" cy="2438"/>
                  <a:chOff x="1854" y="2160"/>
                  <a:chExt cx="1326" cy="13039"/>
                </a:xfrm>
              </p:grpSpPr>
              <p:sp>
                <p:nvSpPr>
                  <p:cNvPr id="80" name="Rectangle 1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54" y="2160"/>
                    <a:ext cx="186" cy="13039"/>
                  </a:xfrm>
                  <a:prstGeom prst="rect">
                    <a:avLst/>
                  </a:prstGeom>
                  <a:solidFill>
                    <a:srgbClr val="8C8C8C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>
                    <a:defPPr>
                      <a:defRPr lang="pt-B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endParaRPr lang="pt-BR"/>
                  </a:p>
                </p:txBody>
              </p:sp>
              <p:sp>
                <p:nvSpPr>
                  <p:cNvPr id="81" name="Rectangle 16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94" y="2160"/>
                    <a:ext cx="186" cy="13039"/>
                  </a:xfrm>
                  <a:prstGeom prst="rect">
                    <a:avLst/>
                  </a:prstGeom>
                  <a:solidFill>
                    <a:srgbClr val="8C8C8C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>
                    <a:defPPr>
                      <a:defRPr lang="pt-B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endParaRPr lang="pt-BR"/>
                  </a:p>
                </p:txBody>
              </p:sp>
            </p:grpSp>
            <p:grpSp>
              <p:nvGrpSpPr>
                <p:cNvPr id="76" name="Group 163"/>
                <p:cNvGrpSpPr>
                  <a:grpSpLocks noChangeAspect="1"/>
                </p:cNvGrpSpPr>
                <p:nvPr/>
              </p:nvGrpSpPr>
              <p:grpSpPr bwMode="auto">
                <a:xfrm>
                  <a:off x="7201" y="2892"/>
                  <a:ext cx="1326" cy="1156"/>
                  <a:chOff x="7224" y="2952"/>
                  <a:chExt cx="1326" cy="1156"/>
                </a:xfrm>
              </p:grpSpPr>
              <p:sp>
                <p:nvSpPr>
                  <p:cNvPr id="77" name="Rectangle 1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224" y="2952"/>
                    <a:ext cx="1326" cy="136"/>
                  </a:xfrm>
                  <a:prstGeom prst="rect">
                    <a:avLst/>
                  </a:prstGeom>
                  <a:solidFill>
                    <a:srgbClr val="8C8C8C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>
                    <a:defPPr>
                      <a:defRPr lang="pt-B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endParaRPr lang="pt-BR"/>
                  </a:p>
                </p:txBody>
              </p:sp>
              <p:sp>
                <p:nvSpPr>
                  <p:cNvPr id="78" name="Rectangle 1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224" y="3292"/>
                    <a:ext cx="1326" cy="136"/>
                  </a:xfrm>
                  <a:prstGeom prst="rect">
                    <a:avLst/>
                  </a:prstGeom>
                  <a:solidFill>
                    <a:srgbClr val="8C8C8C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>
                    <a:defPPr>
                      <a:defRPr lang="pt-B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endParaRPr lang="pt-BR"/>
                  </a:p>
                </p:txBody>
              </p:sp>
              <p:sp>
                <p:nvSpPr>
                  <p:cNvPr id="79" name="Rectangle 1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224" y="3972"/>
                    <a:ext cx="1326" cy="136"/>
                  </a:xfrm>
                  <a:prstGeom prst="rect">
                    <a:avLst/>
                  </a:prstGeom>
                  <a:solidFill>
                    <a:srgbClr val="8C8C8C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>
                    <a:defPPr>
                      <a:defRPr lang="pt-B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endParaRPr lang="pt-BR"/>
                  </a:p>
                </p:txBody>
              </p:sp>
            </p:grpSp>
          </p:grpSp>
          <p:grpSp>
            <p:nvGrpSpPr>
              <p:cNvPr id="30" name="Group 167"/>
              <p:cNvGrpSpPr>
                <a:grpSpLocks noChangeAspect="1"/>
              </p:cNvGrpSpPr>
              <p:nvPr/>
            </p:nvGrpSpPr>
            <p:grpSpPr bwMode="auto">
              <a:xfrm>
                <a:off x="3934" y="2112"/>
                <a:ext cx="344" cy="1834"/>
                <a:chOff x="4111" y="1092"/>
                <a:chExt cx="1701" cy="6804"/>
              </a:xfrm>
            </p:grpSpPr>
            <p:sp>
              <p:nvSpPr>
                <p:cNvPr id="33" name="Rectangle 168"/>
                <p:cNvSpPr>
                  <a:spLocks noChangeAspect="1" noChangeArrowheads="1"/>
                </p:cNvSpPr>
                <p:nvPr/>
              </p:nvSpPr>
              <p:spPr bwMode="auto">
                <a:xfrm>
                  <a:off x="5580" y="1092"/>
                  <a:ext cx="232" cy="6804"/>
                </a:xfrm>
                <a:prstGeom prst="rect">
                  <a:avLst/>
                </a:prstGeom>
                <a:solidFill>
                  <a:srgbClr val="8C8C8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>
                  <a:defPPr>
                    <a:defRPr lang="pt-B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pt-BR"/>
                </a:p>
              </p:txBody>
            </p:sp>
            <p:sp>
              <p:nvSpPr>
                <p:cNvPr id="34" name="Rectangle 169"/>
                <p:cNvSpPr>
                  <a:spLocks noChangeAspect="1" noChangeArrowheads="1"/>
                </p:cNvSpPr>
                <p:nvPr/>
              </p:nvSpPr>
              <p:spPr bwMode="auto">
                <a:xfrm>
                  <a:off x="4117" y="1092"/>
                  <a:ext cx="232" cy="6804"/>
                </a:xfrm>
                <a:prstGeom prst="rect">
                  <a:avLst/>
                </a:prstGeom>
                <a:solidFill>
                  <a:srgbClr val="8C8C8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>
                  <a:defPPr>
                    <a:defRPr lang="pt-B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pt-BR"/>
                </a:p>
              </p:txBody>
            </p:sp>
            <p:sp>
              <p:nvSpPr>
                <p:cNvPr id="35" name="Rectangle 170"/>
                <p:cNvSpPr>
                  <a:spLocks noChangeAspect="1" noChangeArrowheads="1"/>
                </p:cNvSpPr>
                <p:nvPr/>
              </p:nvSpPr>
              <p:spPr bwMode="auto">
                <a:xfrm>
                  <a:off x="4122" y="5694"/>
                  <a:ext cx="1687" cy="170"/>
                </a:xfrm>
                <a:prstGeom prst="rect">
                  <a:avLst/>
                </a:prstGeom>
                <a:solidFill>
                  <a:srgbClr val="8C8C8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>
                  <a:defPPr>
                    <a:defRPr lang="pt-B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pt-BR"/>
                </a:p>
              </p:txBody>
            </p:sp>
            <p:sp>
              <p:nvSpPr>
                <p:cNvPr id="36" name="Rectangle 171"/>
                <p:cNvSpPr>
                  <a:spLocks noChangeAspect="1" noChangeArrowheads="1"/>
                </p:cNvSpPr>
                <p:nvPr/>
              </p:nvSpPr>
              <p:spPr bwMode="auto">
                <a:xfrm>
                  <a:off x="4111" y="6138"/>
                  <a:ext cx="1687" cy="170"/>
                </a:xfrm>
                <a:prstGeom prst="rect">
                  <a:avLst/>
                </a:prstGeom>
                <a:solidFill>
                  <a:srgbClr val="8C8C8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>
                  <a:defPPr>
                    <a:defRPr lang="pt-B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pt-BR"/>
                </a:p>
              </p:txBody>
            </p:sp>
            <p:sp>
              <p:nvSpPr>
                <p:cNvPr id="37" name="Rectangle 172"/>
                <p:cNvSpPr>
                  <a:spLocks noChangeAspect="1" noChangeArrowheads="1"/>
                </p:cNvSpPr>
                <p:nvPr/>
              </p:nvSpPr>
              <p:spPr bwMode="auto">
                <a:xfrm>
                  <a:off x="4117" y="4778"/>
                  <a:ext cx="1687" cy="170"/>
                </a:xfrm>
                <a:prstGeom prst="rect">
                  <a:avLst/>
                </a:prstGeom>
                <a:solidFill>
                  <a:srgbClr val="8C8C8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>
                  <a:defPPr>
                    <a:defRPr lang="pt-B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pt-BR"/>
                </a:p>
              </p:txBody>
            </p:sp>
            <p:sp>
              <p:nvSpPr>
                <p:cNvPr id="38" name="Rectangle 173"/>
                <p:cNvSpPr>
                  <a:spLocks noChangeAspect="1" noChangeArrowheads="1"/>
                </p:cNvSpPr>
                <p:nvPr/>
              </p:nvSpPr>
              <p:spPr bwMode="auto">
                <a:xfrm>
                  <a:off x="4111" y="7046"/>
                  <a:ext cx="1687" cy="170"/>
                </a:xfrm>
                <a:prstGeom prst="rect">
                  <a:avLst/>
                </a:prstGeom>
                <a:solidFill>
                  <a:srgbClr val="8C8C8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>
                  <a:defPPr>
                    <a:defRPr lang="pt-B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pt-BR"/>
                </a:p>
              </p:txBody>
            </p:sp>
            <p:sp>
              <p:nvSpPr>
                <p:cNvPr id="39" name="Rectangle 174"/>
                <p:cNvSpPr>
                  <a:spLocks noChangeAspect="1" noChangeArrowheads="1"/>
                </p:cNvSpPr>
                <p:nvPr/>
              </p:nvSpPr>
              <p:spPr bwMode="auto">
                <a:xfrm>
                  <a:off x="4117" y="1602"/>
                  <a:ext cx="1687" cy="170"/>
                </a:xfrm>
                <a:prstGeom prst="rect">
                  <a:avLst/>
                </a:prstGeom>
                <a:solidFill>
                  <a:srgbClr val="8C8C8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>
                  <a:defPPr>
                    <a:defRPr lang="pt-B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pt-BR"/>
                </a:p>
              </p:txBody>
            </p:sp>
            <p:sp>
              <p:nvSpPr>
                <p:cNvPr id="40" name="Rectangle 175"/>
                <p:cNvSpPr>
                  <a:spLocks noChangeAspect="1" noChangeArrowheads="1"/>
                </p:cNvSpPr>
                <p:nvPr/>
              </p:nvSpPr>
              <p:spPr bwMode="auto">
                <a:xfrm>
                  <a:off x="4122" y="2490"/>
                  <a:ext cx="1687" cy="170"/>
                </a:xfrm>
                <a:prstGeom prst="rect">
                  <a:avLst/>
                </a:prstGeom>
                <a:solidFill>
                  <a:srgbClr val="8C8C8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>
                  <a:defPPr>
                    <a:defRPr lang="pt-B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pt-BR"/>
                </a:p>
              </p:txBody>
            </p:sp>
            <p:sp>
              <p:nvSpPr>
                <p:cNvPr id="41" name="Rectangle 176"/>
                <p:cNvSpPr>
                  <a:spLocks noChangeAspect="1" noChangeArrowheads="1"/>
                </p:cNvSpPr>
                <p:nvPr/>
              </p:nvSpPr>
              <p:spPr bwMode="auto">
                <a:xfrm>
                  <a:off x="4122" y="3366"/>
                  <a:ext cx="1687" cy="170"/>
                </a:xfrm>
                <a:prstGeom prst="rect">
                  <a:avLst/>
                </a:prstGeom>
                <a:solidFill>
                  <a:srgbClr val="8C8C8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>
                  <a:defPPr>
                    <a:defRPr lang="pt-B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pt-BR"/>
                </a:p>
              </p:txBody>
            </p:sp>
            <p:sp>
              <p:nvSpPr>
                <p:cNvPr id="42" name="Rectangle 177"/>
                <p:cNvSpPr>
                  <a:spLocks noChangeAspect="1" noChangeArrowheads="1"/>
                </p:cNvSpPr>
                <p:nvPr/>
              </p:nvSpPr>
              <p:spPr bwMode="auto">
                <a:xfrm>
                  <a:off x="4122" y="3864"/>
                  <a:ext cx="1687" cy="170"/>
                </a:xfrm>
                <a:prstGeom prst="rect">
                  <a:avLst/>
                </a:prstGeom>
                <a:solidFill>
                  <a:srgbClr val="8C8C8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>
                  <a:defPPr>
                    <a:defRPr lang="pt-B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pt-BR"/>
                </a:p>
              </p:txBody>
            </p:sp>
            <p:grpSp>
              <p:nvGrpSpPr>
                <p:cNvPr id="43" name="Group 178"/>
                <p:cNvGrpSpPr>
                  <a:grpSpLocks noChangeAspect="1"/>
                </p:cNvGrpSpPr>
                <p:nvPr/>
              </p:nvGrpSpPr>
              <p:grpSpPr bwMode="auto">
                <a:xfrm>
                  <a:off x="4168" y="1656"/>
                  <a:ext cx="1564" cy="1838"/>
                  <a:chOff x="9" y="15"/>
                  <a:chExt cx="19990" cy="19981"/>
                </a:xfrm>
              </p:grpSpPr>
              <p:grpSp>
                <p:nvGrpSpPr>
                  <p:cNvPr id="63" name="Group 17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92" y="14592"/>
                    <a:ext cx="19707" cy="5404"/>
                    <a:chOff x="-3" y="4"/>
                    <a:chExt cx="20002" cy="19980"/>
                  </a:xfrm>
                </p:grpSpPr>
                <p:sp>
                  <p:nvSpPr>
                    <p:cNvPr id="71" name="Oval 18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8690" y="451"/>
                      <a:ext cx="882" cy="2736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>
                      <a:defPPr>
                        <a:defRPr lang="pt-BR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pt-BR"/>
                    </a:p>
                  </p:txBody>
                </p:sp>
                <p:sp>
                  <p:nvSpPr>
                    <p:cNvPr id="72" name="Oval 18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3" y="17248"/>
                      <a:ext cx="880" cy="2736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>
                      <a:defPPr>
                        <a:defRPr lang="pt-BR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pt-BR"/>
                    </a:p>
                  </p:txBody>
                </p:sp>
                <p:sp>
                  <p:nvSpPr>
                    <p:cNvPr id="73" name="Oval 18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119" y="16797"/>
                      <a:ext cx="880" cy="2751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>
                      <a:defPPr>
                        <a:defRPr lang="pt-BR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pt-BR"/>
                    </a:p>
                  </p:txBody>
                </p:sp>
                <p:sp>
                  <p:nvSpPr>
                    <p:cNvPr id="74" name="Oval 18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3" y="4"/>
                      <a:ext cx="880" cy="2747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>
                      <a:defPPr>
                        <a:defRPr lang="pt-BR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pt-BR"/>
                    </a:p>
                  </p:txBody>
                </p:sp>
              </p:grpSp>
              <p:grpSp>
                <p:nvGrpSpPr>
                  <p:cNvPr id="64" name="Group 18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9" y="15"/>
                    <a:ext cx="19851" cy="10419"/>
                    <a:chOff x="0" y="0"/>
                    <a:chExt cx="20004" cy="20002"/>
                  </a:xfrm>
                </p:grpSpPr>
                <p:sp>
                  <p:nvSpPr>
                    <p:cNvPr id="65" name="Oval 18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878" cy="141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>
                      <a:defPPr>
                        <a:defRPr lang="pt-BR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pt-BR"/>
                    </a:p>
                  </p:txBody>
                </p:sp>
                <p:sp>
                  <p:nvSpPr>
                    <p:cNvPr id="66" name="Oval 18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24" y="9407"/>
                      <a:ext cx="880" cy="141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>
                      <a:defPPr>
                        <a:defRPr lang="pt-BR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pt-BR"/>
                    </a:p>
                  </p:txBody>
                </p:sp>
                <p:sp>
                  <p:nvSpPr>
                    <p:cNvPr id="67" name="Oval 18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85" y="18584"/>
                      <a:ext cx="874" cy="141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>
                      <a:defPPr>
                        <a:defRPr lang="pt-BR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pt-BR"/>
                    </a:p>
                  </p:txBody>
                </p:sp>
                <p:sp>
                  <p:nvSpPr>
                    <p:cNvPr id="68" name="Oval 18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8845" y="9407"/>
                      <a:ext cx="875" cy="141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>
                      <a:defPPr>
                        <a:defRPr lang="pt-BR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pt-BR"/>
                    </a:p>
                  </p:txBody>
                </p:sp>
                <p:sp>
                  <p:nvSpPr>
                    <p:cNvPr id="69" name="Oval 18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125" y="18583"/>
                      <a:ext cx="879" cy="1419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>
                      <a:defPPr>
                        <a:defRPr lang="pt-BR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pt-BR"/>
                    </a:p>
                  </p:txBody>
                </p:sp>
                <p:sp>
                  <p:nvSpPr>
                    <p:cNvPr id="70" name="Oval 19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8985" y="227"/>
                      <a:ext cx="874" cy="141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>
                      <a:defPPr>
                        <a:defRPr lang="pt-BR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pt-BR"/>
                    </a:p>
                  </p:txBody>
                </p:sp>
              </p:grpSp>
            </p:grpSp>
            <p:grpSp>
              <p:nvGrpSpPr>
                <p:cNvPr id="44" name="Group 191"/>
                <p:cNvGrpSpPr>
                  <a:grpSpLocks noChangeAspect="1"/>
                </p:cNvGrpSpPr>
                <p:nvPr/>
              </p:nvGrpSpPr>
              <p:grpSpPr bwMode="auto">
                <a:xfrm>
                  <a:off x="4170" y="6639"/>
                  <a:ext cx="1534" cy="517"/>
                  <a:chOff x="-18" y="0"/>
                  <a:chExt cx="20018" cy="19995"/>
                </a:xfrm>
              </p:grpSpPr>
              <p:sp>
                <p:nvSpPr>
                  <p:cNvPr id="59" name="Oval 1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113" y="0"/>
                    <a:ext cx="887" cy="2621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>
                    <a:defPPr>
                      <a:defRPr lang="pt-B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endParaRPr lang="pt-BR"/>
                  </a:p>
                </p:txBody>
              </p:sp>
              <p:sp>
                <p:nvSpPr>
                  <p:cNvPr id="60" name="Oval 1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8" y="419"/>
                    <a:ext cx="889" cy="263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>
                    <a:defPPr>
                      <a:defRPr lang="pt-B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endParaRPr lang="pt-BR"/>
                  </a:p>
                </p:txBody>
              </p:sp>
              <p:sp>
                <p:nvSpPr>
                  <p:cNvPr id="61" name="Oval 1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113" y="17361"/>
                    <a:ext cx="887" cy="263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>
                    <a:defPPr>
                      <a:defRPr lang="pt-B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endParaRPr lang="pt-BR"/>
                  </a:p>
                </p:txBody>
              </p:sp>
              <p:sp>
                <p:nvSpPr>
                  <p:cNvPr id="62" name="Oval 1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-18" y="16942"/>
                    <a:ext cx="891" cy="263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>
                    <a:defPPr>
                      <a:defRPr lang="pt-B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endParaRPr lang="pt-BR"/>
                  </a:p>
                </p:txBody>
              </p:sp>
            </p:grpSp>
            <p:grpSp>
              <p:nvGrpSpPr>
                <p:cNvPr id="45" name="Group 196"/>
                <p:cNvGrpSpPr>
                  <a:grpSpLocks noChangeAspect="1"/>
                </p:cNvGrpSpPr>
                <p:nvPr/>
              </p:nvGrpSpPr>
              <p:grpSpPr bwMode="auto">
                <a:xfrm>
                  <a:off x="4182" y="5316"/>
                  <a:ext cx="1557" cy="936"/>
                  <a:chOff x="0" y="-8"/>
                  <a:chExt cx="19987" cy="20008"/>
                </a:xfrm>
              </p:grpSpPr>
              <p:sp>
                <p:nvSpPr>
                  <p:cNvPr id="53" name="Oval 1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5" y="18308"/>
                    <a:ext cx="873" cy="145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>
                    <a:defPPr>
                      <a:defRPr lang="pt-B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endParaRPr lang="pt-BR"/>
                  </a:p>
                </p:txBody>
              </p:sp>
              <p:sp>
                <p:nvSpPr>
                  <p:cNvPr id="54" name="Oval 1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545" y="224"/>
                    <a:ext cx="876" cy="1459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>
                    <a:defPPr>
                      <a:defRPr lang="pt-B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endParaRPr lang="pt-BR"/>
                  </a:p>
                </p:txBody>
              </p:sp>
              <p:sp>
                <p:nvSpPr>
                  <p:cNvPr id="55" name="Oval 1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4" y="-8"/>
                    <a:ext cx="875" cy="145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>
                    <a:defPPr>
                      <a:defRPr lang="pt-B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endParaRPr lang="pt-BR"/>
                  </a:p>
                </p:txBody>
              </p:sp>
              <p:sp>
                <p:nvSpPr>
                  <p:cNvPr id="56" name="Oval 2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113" y="9382"/>
                    <a:ext cx="874" cy="146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>
                    <a:defPPr>
                      <a:defRPr lang="pt-B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endParaRPr lang="pt-BR"/>
                  </a:p>
                </p:txBody>
              </p:sp>
              <p:sp>
                <p:nvSpPr>
                  <p:cNvPr id="57" name="Oval 2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0" y="8918"/>
                    <a:ext cx="876" cy="145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>
                    <a:defPPr>
                      <a:defRPr lang="pt-B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endParaRPr lang="pt-BR"/>
                  </a:p>
                </p:txBody>
              </p:sp>
              <p:sp>
                <p:nvSpPr>
                  <p:cNvPr id="58" name="Oval 2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969" y="18540"/>
                    <a:ext cx="877" cy="146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>
                    <a:defPPr>
                      <a:defRPr lang="pt-B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endParaRPr lang="pt-BR"/>
                  </a:p>
                </p:txBody>
              </p:sp>
            </p:grpSp>
            <p:grpSp>
              <p:nvGrpSpPr>
                <p:cNvPr id="46" name="Group 203"/>
                <p:cNvGrpSpPr>
                  <a:grpSpLocks noChangeAspect="1"/>
                </p:cNvGrpSpPr>
                <p:nvPr/>
              </p:nvGrpSpPr>
              <p:grpSpPr bwMode="auto">
                <a:xfrm>
                  <a:off x="4188" y="3910"/>
                  <a:ext cx="1524" cy="981"/>
                  <a:chOff x="1" y="5"/>
                  <a:chExt cx="19985" cy="19995"/>
                </a:xfrm>
              </p:grpSpPr>
              <p:sp>
                <p:nvSpPr>
                  <p:cNvPr id="47" name="Oval 2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4" y="18613"/>
                    <a:ext cx="892" cy="1387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>
                    <a:defPPr>
                      <a:defRPr lang="pt-B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endParaRPr lang="pt-BR"/>
                  </a:p>
                </p:txBody>
              </p:sp>
              <p:sp>
                <p:nvSpPr>
                  <p:cNvPr id="48" name="Oval 2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091" y="18613"/>
                    <a:ext cx="895" cy="1387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>
                    <a:defPPr>
                      <a:defRPr lang="pt-B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endParaRPr lang="pt-BR"/>
                  </a:p>
                </p:txBody>
              </p:sp>
              <p:sp>
                <p:nvSpPr>
                  <p:cNvPr id="49" name="Oval 2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947" y="10092"/>
                    <a:ext cx="894" cy="1387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>
                    <a:defPPr>
                      <a:defRPr lang="pt-B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endParaRPr lang="pt-BR"/>
                  </a:p>
                </p:txBody>
              </p:sp>
              <p:sp>
                <p:nvSpPr>
                  <p:cNvPr id="50" name="Oval 2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947" y="5"/>
                    <a:ext cx="894" cy="1387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>
                    <a:defPPr>
                      <a:defRPr lang="pt-B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endParaRPr lang="pt-BR"/>
                  </a:p>
                </p:txBody>
              </p:sp>
              <p:sp>
                <p:nvSpPr>
                  <p:cNvPr id="51" name="Oval 2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0" y="9648"/>
                    <a:ext cx="894" cy="1381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>
                    <a:defPPr>
                      <a:defRPr lang="pt-B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endParaRPr lang="pt-BR"/>
                  </a:p>
                </p:txBody>
              </p:sp>
              <p:sp>
                <p:nvSpPr>
                  <p:cNvPr id="52" name="Oval 2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" y="233"/>
                    <a:ext cx="892" cy="1387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>
                    <a:defPPr>
                      <a:defRPr lang="pt-B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endParaRPr lang="pt-BR"/>
                  </a:p>
                </p:txBody>
              </p:sp>
            </p:grpSp>
          </p:grpSp>
          <p:sp>
            <p:nvSpPr>
              <p:cNvPr id="31" name="AutoShape 210"/>
              <p:cNvSpPr>
                <a:spLocks noChangeAspect="1"/>
              </p:cNvSpPr>
              <p:nvPr/>
            </p:nvSpPr>
            <p:spPr bwMode="auto">
              <a:xfrm>
                <a:off x="4629" y="3362"/>
                <a:ext cx="93" cy="365"/>
              </a:xfrm>
              <a:prstGeom prst="rightBrace">
                <a:avLst>
                  <a:gd name="adj1" fmla="val 32706"/>
                  <a:gd name="adj2" fmla="val 50000"/>
                </a:avLst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pt-BR"/>
              </a:p>
            </p:txBody>
          </p:sp>
          <p:sp>
            <p:nvSpPr>
              <p:cNvPr id="32" name="Text Box 211"/>
              <p:cNvSpPr txBox="1">
                <a:spLocks noChangeAspect="1" noChangeArrowheads="1"/>
              </p:cNvSpPr>
              <p:nvPr/>
            </p:nvSpPr>
            <p:spPr bwMode="auto">
              <a:xfrm>
                <a:off x="4821" y="3383"/>
                <a:ext cx="682" cy="34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algn="ctr" eaLnBrk="0" hangingPunct="0"/>
                <a:r>
                  <a:rPr lang="pt-BR" b="1" dirty="0"/>
                  <a:t>menor</a:t>
                </a:r>
              </a:p>
            </p:txBody>
          </p:sp>
        </p:grpSp>
      </p:grpSp>
      <p:sp>
        <p:nvSpPr>
          <p:cNvPr id="145" name="Espaço Reservado para Número de Slide 1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B9F3-6D87-45E8-9133-A5924A8C81ED}" type="slidenum">
              <a:rPr lang="pt-BR" smtClean="0"/>
              <a:pPr/>
              <a:t>39</a:t>
            </a:fld>
            <a:endParaRPr lang="pt-BR"/>
          </a:p>
        </p:txBody>
      </p:sp>
      <p:sp>
        <p:nvSpPr>
          <p:cNvPr id="146" name="Espaço Reservado para Rodapé 1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28860" y="428604"/>
            <a:ext cx="300306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i="1" dirty="0"/>
              <a:t>3. </a:t>
            </a:r>
            <a:r>
              <a:rPr lang="pt-BR" sz="2800" b="1" i="1" dirty="0" smtClean="0"/>
              <a:t>Duração do Som</a:t>
            </a:r>
            <a:endParaRPr lang="pt-BR" sz="2800" b="1" i="1" dirty="0"/>
          </a:p>
          <a:p>
            <a:endParaRPr lang="pt-BR" dirty="0"/>
          </a:p>
        </p:txBody>
      </p:sp>
      <p:sp>
        <p:nvSpPr>
          <p:cNvPr id="5" name="Rectangle 1027"/>
          <p:cNvSpPr>
            <a:spLocks noChangeArrowheads="1"/>
          </p:cNvSpPr>
          <p:nvPr/>
        </p:nvSpPr>
        <p:spPr bwMode="auto">
          <a:xfrm>
            <a:off x="0" y="2255044"/>
            <a:ext cx="9144000" cy="395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17305" bIns="0">
            <a:spAutoFit/>
          </a:bodyPr>
          <a:lstStyle>
            <a:defPPr>
              <a:defRPr lang="pt-B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000" b="1" i="1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b="1" i="1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b="1" i="1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b="1" i="1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b="1" i="1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i="1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i="1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i="1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i="1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l"/>
            <a:endParaRPr lang="pt-BR" sz="1600" b="0" i="0" u="none" dirty="0">
              <a:cs typeface="Times New Roman" pitchFamily="18" charset="0"/>
            </a:endParaRPr>
          </a:p>
          <a:p>
            <a:pPr algn="l" eaLnBrk="0" hangingPunct="0"/>
            <a:r>
              <a:rPr lang="pt-BR" sz="4800" b="0" i="0" u="none" dirty="0" err="1">
                <a:cs typeface="Times New Roman" pitchFamily="18" charset="0"/>
              </a:rPr>
              <a:t>tuuuuuuuuuuuuuuuuuuuuu</a:t>
            </a:r>
            <a:endParaRPr lang="pt-BR" sz="1600" b="0" i="0" u="none" dirty="0">
              <a:cs typeface="Times New Roman" pitchFamily="18" charset="0"/>
            </a:endParaRPr>
          </a:p>
          <a:p>
            <a:pPr algn="l" eaLnBrk="0" hangingPunct="0"/>
            <a:r>
              <a:rPr lang="pt-BR" sz="2200" b="0" i="0" u="none" dirty="0">
                <a:cs typeface="Times New Roman" pitchFamily="18" charset="0"/>
              </a:rPr>
              <a:t> </a:t>
            </a:r>
          </a:p>
          <a:p>
            <a:pPr algn="l" eaLnBrk="0" hangingPunct="0"/>
            <a:r>
              <a:rPr lang="pt-BR" sz="2200" b="0" i="0" u="none" dirty="0" smtClean="0">
                <a:cs typeface="Times New Roman" pitchFamily="18" charset="0"/>
              </a:rPr>
              <a:t>                       </a:t>
            </a:r>
            <a:r>
              <a:rPr lang="pt-BR" sz="9600" b="0" i="0" u="none" dirty="0">
                <a:latin typeface="Wingdings" pitchFamily="2" charset="2"/>
                <a:cs typeface="Times New Roman" pitchFamily="18" charset="0"/>
              </a:rPr>
              <a:t>%</a:t>
            </a:r>
            <a:endParaRPr lang="pt-BR" sz="1200" b="0" i="0" u="none" dirty="0">
              <a:cs typeface="Times New Roman" pitchFamily="18" charset="0"/>
            </a:endParaRPr>
          </a:p>
          <a:p>
            <a:pPr algn="l" eaLnBrk="0" hangingPunct="0"/>
            <a:r>
              <a:rPr lang="pt-BR" sz="2200" b="0" i="0" u="none" dirty="0">
                <a:cs typeface="Times New Roman" pitchFamily="18" charset="0"/>
              </a:rPr>
              <a:t> </a:t>
            </a:r>
            <a:r>
              <a:rPr lang="pt-BR" sz="4800" b="0" i="0" u="none" dirty="0" err="1" smtClean="0">
                <a:cs typeface="Times New Roman" pitchFamily="18" charset="0"/>
              </a:rPr>
              <a:t>blim</a:t>
            </a:r>
            <a:endParaRPr lang="pt-BR" sz="1200" b="0" i="0" u="none" dirty="0">
              <a:cs typeface="Times New Roman" pitchFamily="18" charset="0"/>
            </a:endParaRPr>
          </a:p>
          <a:p>
            <a:pPr algn="l" eaLnBrk="0" hangingPunct="0"/>
            <a:endParaRPr lang="pt-BR" sz="2400" b="0" i="0" u="none" dirty="0"/>
          </a:p>
        </p:txBody>
      </p:sp>
      <p:pic>
        <p:nvPicPr>
          <p:cNvPr id="6" name="Picture 1028" descr="C:\Arquivos de programas\Arquivos comuns\Microsoft Shared\Clipart\cagcat50\TN00332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1844669"/>
            <a:ext cx="1608138" cy="798513"/>
          </a:xfrm>
          <a:prstGeom prst="rect">
            <a:avLst/>
          </a:prstGeom>
          <a:noFill/>
        </p:spPr>
      </p:pic>
      <p:sp>
        <p:nvSpPr>
          <p:cNvPr id="7" name="Text Box 1029"/>
          <p:cNvSpPr txBox="1">
            <a:spLocks noChangeArrowheads="1"/>
          </p:cNvSpPr>
          <p:nvPr/>
        </p:nvSpPr>
        <p:spPr bwMode="auto">
          <a:xfrm>
            <a:off x="571472" y="1428736"/>
            <a:ext cx="5334000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pt-B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000" b="1" i="1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b="1" i="1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b="1" i="1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b="1" i="1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b="1" i="1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i="1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i="1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i="1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i="1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3200" b="0" i="0" u="none" dirty="0"/>
              <a:t>SOM LONGO E CURTO</a:t>
            </a: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B9F3-6D87-45E8-9133-A5924A8C81ED}" type="slidenum">
              <a:rPr lang="pt-BR" smtClean="0"/>
              <a:pPr/>
              <a:t>4</a:t>
            </a:fld>
            <a:endParaRPr lang="pt-BR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2714620"/>
            <a:ext cx="8229600" cy="1143000"/>
          </a:xfrm>
        </p:spPr>
        <p:txBody>
          <a:bodyPr/>
          <a:lstStyle/>
          <a:p>
            <a:r>
              <a:rPr lang="pt-BR" dirty="0" smtClean="0"/>
              <a:t>PEQUENOS CANTOS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B9F3-6D87-45E8-9133-A5924A8C81ED}" type="slidenum">
              <a:rPr lang="pt-BR" smtClean="0"/>
              <a:pPr/>
              <a:t>40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/>
          <a:srcRect l="6592" t="12695" r="15039" b="33593"/>
          <a:stretch>
            <a:fillRect/>
          </a:stretch>
        </p:blipFill>
        <p:spPr bwMode="auto">
          <a:xfrm>
            <a:off x="71406" y="883920"/>
            <a:ext cx="8929719" cy="4590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B9F3-6D87-45E8-9133-A5924A8C81ED}" type="slidenum">
              <a:rPr lang="pt-BR" smtClean="0"/>
              <a:pPr/>
              <a:t>41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/>
          <a:srcRect l="12451" t="11667" r="21630" b="11133"/>
          <a:stretch>
            <a:fillRect/>
          </a:stretch>
        </p:blipFill>
        <p:spPr bwMode="auto">
          <a:xfrm>
            <a:off x="785818" y="126587"/>
            <a:ext cx="7500958" cy="6588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B9F3-6D87-45E8-9133-A5924A8C81ED}" type="slidenum">
              <a:rPr lang="pt-BR" smtClean="0"/>
              <a:pPr/>
              <a:t>42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/>
          <a:srcRect l="15381" t="15625" r="6250" b="33594"/>
          <a:stretch>
            <a:fillRect/>
          </a:stretch>
        </p:blipFill>
        <p:spPr bwMode="auto">
          <a:xfrm>
            <a:off x="142844" y="1142984"/>
            <a:ext cx="881980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B9F3-6D87-45E8-9133-A5924A8C81ED}" type="slidenum">
              <a:rPr lang="pt-BR" smtClean="0"/>
              <a:pPr/>
              <a:t>43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428604"/>
            <a:ext cx="9144000" cy="500066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 l="11719" t="32226" r="4052" b="13086"/>
          <a:stretch>
            <a:fillRect/>
          </a:stretch>
        </p:blipFill>
        <p:spPr bwMode="auto">
          <a:xfrm>
            <a:off x="71406" y="785794"/>
            <a:ext cx="8948885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B9F3-6D87-45E8-9133-A5924A8C81ED}" type="slidenum">
              <a:rPr lang="pt-BR" smtClean="0"/>
              <a:pPr/>
              <a:t>44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/>
          <a:srcRect l="6592" t="30273" b="15039"/>
          <a:stretch>
            <a:fillRect/>
          </a:stretch>
        </p:blipFill>
        <p:spPr bwMode="auto">
          <a:xfrm>
            <a:off x="33310" y="1500174"/>
            <a:ext cx="911069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B9F3-6D87-45E8-9133-A5924A8C81ED}" type="slidenum">
              <a:rPr lang="pt-BR" smtClean="0"/>
              <a:pPr/>
              <a:t>45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 l="8056" t="11719" r="22363" b="14062"/>
          <a:stretch>
            <a:fillRect/>
          </a:stretch>
        </p:blipFill>
        <p:spPr bwMode="auto">
          <a:xfrm>
            <a:off x="571472" y="214289"/>
            <a:ext cx="8072494" cy="6457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B9F3-6D87-45E8-9133-A5924A8C81ED}" type="slidenum">
              <a:rPr lang="pt-BR" smtClean="0"/>
              <a:pPr/>
              <a:t>46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/>
          <a:srcRect l="4394" t="11719" r="4052" b="16015"/>
          <a:stretch>
            <a:fillRect/>
          </a:stretch>
        </p:blipFill>
        <p:spPr bwMode="auto">
          <a:xfrm>
            <a:off x="142844" y="642918"/>
            <a:ext cx="892975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B9F3-6D87-45E8-9133-A5924A8C81ED}" type="slidenum">
              <a:rPr lang="pt-BR" smtClean="0"/>
              <a:pPr/>
              <a:t>47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9144000" cy="70723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/>
          <a:srcRect l="8789" t="11719" r="23095" b="16992"/>
          <a:stretch>
            <a:fillRect/>
          </a:stretch>
        </p:blipFill>
        <p:spPr bwMode="auto">
          <a:xfrm>
            <a:off x="142844" y="103701"/>
            <a:ext cx="8786842" cy="689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B9F3-6D87-45E8-9133-A5924A8C81ED}" type="slidenum">
              <a:rPr lang="pt-BR" smtClean="0"/>
              <a:pPr/>
              <a:t>48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EBE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/>
          <a:srcRect l="11719" t="13672" r="3320" b="18945"/>
          <a:stretch>
            <a:fillRect/>
          </a:stretch>
        </p:blipFill>
        <p:spPr bwMode="auto">
          <a:xfrm>
            <a:off x="428596" y="714356"/>
            <a:ext cx="828680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B9F3-6D87-45E8-9133-A5924A8C81ED}" type="slidenum">
              <a:rPr lang="pt-BR" smtClean="0"/>
              <a:pPr/>
              <a:t>49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685800" y="1052518"/>
            <a:ext cx="769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pt-B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000" b="1" i="1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b="1" i="1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b="1" i="1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b="1" i="1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b="1" i="1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i="1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i="1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i="1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i="1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l" eaLnBrk="0" hangingPunct="0"/>
            <a:r>
              <a:rPr lang="pt-BR" sz="1800" b="0" i="0" u="none" dirty="0">
                <a:cs typeface="Times New Roman" pitchFamily="18" charset="0"/>
              </a:rPr>
              <a:t>tuuuuuuuuuuuuuuuuuuuuuuuuuuuuuuuuuuuuuuuuuuuuuuuuuuuuuuuuuuuuuuuu</a:t>
            </a:r>
            <a:endParaRPr lang="pt-BR" sz="1800" b="0" i="0" u="none" dirty="0"/>
          </a:p>
        </p:txBody>
      </p:sp>
      <p:grpSp>
        <p:nvGrpSpPr>
          <p:cNvPr id="5" name="Group 1027"/>
          <p:cNvGrpSpPr>
            <a:grpSpLocks/>
          </p:cNvGrpSpPr>
          <p:nvPr/>
        </p:nvGrpSpPr>
        <p:grpSpPr bwMode="auto">
          <a:xfrm>
            <a:off x="685800" y="4814882"/>
            <a:ext cx="6056313" cy="990600"/>
            <a:chOff x="793" y="566"/>
            <a:chExt cx="3815" cy="624"/>
          </a:xfrm>
        </p:grpSpPr>
        <p:grpSp>
          <p:nvGrpSpPr>
            <p:cNvPr id="12" name="Group 1028"/>
            <p:cNvGrpSpPr>
              <a:grpSpLocks/>
            </p:cNvGrpSpPr>
            <p:nvPr/>
          </p:nvGrpSpPr>
          <p:grpSpPr bwMode="auto">
            <a:xfrm>
              <a:off x="1968" y="566"/>
              <a:ext cx="192" cy="624"/>
              <a:chOff x="720" y="576"/>
              <a:chExt cx="192" cy="624"/>
            </a:xfrm>
          </p:grpSpPr>
          <p:sp>
            <p:nvSpPr>
              <p:cNvPr id="22" name="Oval 1029"/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192" cy="14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pt-BR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000" b="1" i="1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000" b="1" i="1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000" b="1" i="1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000" b="1" i="1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000" b="1" i="1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b="1" i="1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b="1" i="1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b="1" i="1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b="1" i="1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pt-BR"/>
              </a:p>
            </p:txBody>
          </p:sp>
          <p:sp>
            <p:nvSpPr>
              <p:cNvPr id="23" name="Line 1030"/>
              <p:cNvSpPr>
                <a:spLocks noChangeShapeType="1"/>
              </p:cNvSpPr>
              <p:nvPr/>
            </p:nvSpPr>
            <p:spPr bwMode="auto">
              <a:xfrm>
                <a:off x="912" y="576"/>
                <a:ext cx="0" cy="57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pt-BR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000" b="1" i="1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000" b="1" i="1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000" b="1" i="1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000" b="1" i="1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000" b="1" i="1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b="1" i="1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b="1" i="1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b="1" i="1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b="1" i="1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pt-BR"/>
              </a:p>
            </p:txBody>
          </p:sp>
        </p:grpSp>
        <p:grpSp>
          <p:nvGrpSpPr>
            <p:cNvPr id="13" name="Group 1031"/>
            <p:cNvGrpSpPr>
              <a:grpSpLocks/>
            </p:cNvGrpSpPr>
            <p:nvPr/>
          </p:nvGrpSpPr>
          <p:grpSpPr bwMode="auto">
            <a:xfrm>
              <a:off x="793" y="566"/>
              <a:ext cx="192" cy="624"/>
              <a:chOff x="720" y="576"/>
              <a:chExt cx="192" cy="624"/>
            </a:xfrm>
          </p:grpSpPr>
          <p:sp>
            <p:nvSpPr>
              <p:cNvPr id="20" name="Oval 1032"/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192" cy="14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pt-BR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000" b="1" i="1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000" b="1" i="1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000" b="1" i="1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000" b="1" i="1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000" b="1" i="1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b="1" i="1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b="1" i="1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b="1" i="1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b="1" i="1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pt-BR"/>
              </a:p>
            </p:txBody>
          </p:sp>
          <p:sp>
            <p:nvSpPr>
              <p:cNvPr id="21" name="Line 1033"/>
              <p:cNvSpPr>
                <a:spLocks noChangeShapeType="1"/>
              </p:cNvSpPr>
              <p:nvPr/>
            </p:nvSpPr>
            <p:spPr bwMode="auto">
              <a:xfrm>
                <a:off x="912" y="576"/>
                <a:ext cx="0" cy="57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pt-BR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000" b="1" i="1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000" b="1" i="1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000" b="1" i="1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000" b="1" i="1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000" b="1" i="1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b="1" i="1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b="1" i="1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b="1" i="1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b="1" i="1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pt-BR"/>
              </a:p>
            </p:txBody>
          </p:sp>
        </p:grpSp>
        <p:grpSp>
          <p:nvGrpSpPr>
            <p:cNvPr id="14" name="Group 1034"/>
            <p:cNvGrpSpPr>
              <a:grpSpLocks/>
            </p:cNvGrpSpPr>
            <p:nvPr/>
          </p:nvGrpSpPr>
          <p:grpSpPr bwMode="auto">
            <a:xfrm>
              <a:off x="3168" y="566"/>
              <a:ext cx="192" cy="624"/>
              <a:chOff x="720" y="576"/>
              <a:chExt cx="192" cy="624"/>
            </a:xfrm>
          </p:grpSpPr>
          <p:sp>
            <p:nvSpPr>
              <p:cNvPr id="18" name="Oval 1035"/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192" cy="14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pt-BR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000" b="1" i="1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000" b="1" i="1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000" b="1" i="1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000" b="1" i="1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000" b="1" i="1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b="1" i="1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b="1" i="1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b="1" i="1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b="1" i="1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pt-BR"/>
              </a:p>
            </p:txBody>
          </p:sp>
          <p:sp>
            <p:nvSpPr>
              <p:cNvPr id="19" name="Line 1036"/>
              <p:cNvSpPr>
                <a:spLocks noChangeShapeType="1"/>
              </p:cNvSpPr>
              <p:nvPr/>
            </p:nvSpPr>
            <p:spPr bwMode="auto">
              <a:xfrm>
                <a:off x="912" y="576"/>
                <a:ext cx="0" cy="57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pt-BR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000" b="1" i="1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000" b="1" i="1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000" b="1" i="1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000" b="1" i="1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000" b="1" i="1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b="1" i="1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b="1" i="1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b="1" i="1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b="1" i="1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pt-BR"/>
              </a:p>
            </p:txBody>
          </p:sp>
        </p:grpSp>
        <p:grpSp>
          <p:nvGrpSpPr>
            <p:cNvPr id="15" name="Group 1037"/>
            <p:cNvGrpSpPr>
              <a:grpSpLocks/>
            </p:cNvGrpSpPr>
            <p:nvPr/>
          </p:nvGrpSpPr>
          <p:grpSpPr bwMode="auto">
            <a:xfrm>
              <a:off x="4416" y="566"/>
              <a:ext cx="192" cy="624"/>
              <a:chOff x="720" y="576"/>
              <a:chExt cx="192" cy="624"/>
            </a:xfrm>
          </p:grpSpPr>
          <p:sp>
            <p:nvSpPr>
              <p:cNvPr id="16" name="Oval 1038"/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192" cy="14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pt-BR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000" b="1" i="1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000" b="1" i="1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000" b="1" i="1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000" b="1" i="1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000" b="1" i="1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b="1" i="1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b="1" i="1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b="1" i="1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b="1" i="1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pt-BR"/>
              </a:p>
            </p:txBody>
          </p:sp>
          <p:sp>
            <p:nvSpPr>
              <p:cNvPr id="17" name="Line 1039"/>
              <p:cNvSpPr>
                <a:spLocks noChangeShapeType="1"/>
              </p:cNvSpPr>
              <p:nvPr/>
            </p:nvSpPr>
            <p:spPr bwMode="auto">
              <a:xfrm>
                <a:off x="912" y="576"/>
                <a:ext cx="0" cy="57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pt-BR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000" b="1" i="1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000" b="1" i="1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000" b="1" i="1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000" b="1" i="1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000" b="1" i="1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b="1" i="1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b="1" i="1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b="1" i="1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b="1" i="1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pt-BR"/>
              </a:p>
            </p:txBody>
          </p:sp>
        </p:grpSp>
      </p:grpSp>
      <p:grpSp>
        <p:nvGrpSpPr>
          <p:cNvPr id="6" name="Group 1040"/>
          <p:cNvGrpSpPr>
            <a:grpSpLocks/>
          </p:cNvGrpSpPr>
          <p:nvPr/>
        </p:nvGrpSpPr>
        <p:grpSpPr bwMode="auto">
          <a:xfrm>
            <a:off x="762000" y="2881318"/>
            <a:ext cx="304800" cy="990600"/>
            <a:chOff x="816" y="1872"/>
            <a:chExt cx="192" cy="624"/>
          </a:xfrm>
        </p:grpSpPr>
        <p:sp>
          <p:nvSpPr>
            <p:cNvPr id="10" name="Oval 1041"/>
            <p:cNvSpPr>
              <a:spLocks noChangeArrowheads="1"/>
            </p:cNvSpPr>
            <p:nvPr/>
          </p:nvSpPr>
          <p:spPr bwMode="auto">
            <a:xfrm>
              <a:off x="816" y="2352"/>
              <a:ext cx="192" cy="14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pt-BR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000" b="1" i="1" u="sng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000" b="1" i="1" u="sng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000" b="1" i="1" u="sng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000" b="1" i="1" u="sng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000" b="1" i="1" u="sng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i="1" u="sng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i="1" u="sng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i="1" u="sng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i="1" u="sng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pt-BR"/>
            </a:p>
          </p:txBody>
        </p:sp>
        <p:sp>
          <p:nvSpPr>
            <p:cNvPr id="11" name="Line 1042"/>
            <p:cNvSpPr>
              <a:spLocks noChangeShapeType="1"/>
            </p:cNvSpPr>
            <p:nvPr/>
          </p:nvSpPr>
          <p:spPr bwMode="auto">
            <a:xfrm>
              <a:off x="1008" y="1872"/>
              <a:ext cx="0" cy="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pt-BR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000" b="1" i="1" u="sng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000" b="1" i="1" u="sng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000" b="1" i="1" u="sng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000" b="1" i="1" u="sng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000" b="1" i="1" u="sng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i="1" u="sng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i="1" u="sng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i="1" u="sng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i="1" u="sng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pt-BR"/>
            </a:p>
          </p:txBody>
        </p:sp>
      </p:grpSp>
      <p:sp>
        <p:nvSpPr>
          <p:cNvPr id="7" name="Oval 1043"/>
          <p:cNvSpPr>
            <a:spLocks noChangeArrowheads="1"/>
          </p:cNvSpPr>
          <p:nvPr/>
        </p:nvSpPr>
        <p:spPr bwMode="auto">
          <a:xfrm>
            <a:off x="762000" y="1662118"/>
            <a:ext cx="338138" cy="25241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pt-B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000" b="1" i="1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b="1" i="1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b="1" i="1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b="1" i="1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b="1" i="1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i="1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i="1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i="1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i="1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8" name="Text Box 1044"/>
          <p:cNvSpPr txBox="1">
            <a:spLocks noChangeArrowheads="1"/>
          </p:cNvSpPr>
          <p:nvPr/>
        </p:nvSpPr>
        <p:spPr bwMode="auto">
          <a:xfrm>
            <a:off x="685800" y="2424118"/>
            <a:ext cx="571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pt-B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000" b="1" i="1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b="1" i="1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b="1" i="1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b="1" i="1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b="1" i="1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i="1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i="1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i="1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i="1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pt-BR" sz="1800" b="0" i="0" u="none">
                <a:cs typeface="Times New Roman" pitchFamily="18" charset="0"/>
              </a:rPr>
              <a:t>tuuuuuuuuuuuuuuuuuuuuuuuuuuuuuuu</a:t>
            </a:r>
          </a:p>
        </p:txBody>
      </p:sp>
      <p:sp>
        <p:nvSpPr>
          <p:cNvPr id="9" name="Text Box 1045"/>
          <p:cNvSpPr txBox="1">
            <a:spLocks noChangeArrowheads="1"/>
          </p:cNvSpPr>
          <p:nvPr/>
        </p:nvSpPr>
        <p:spPr bwMode="auto">
          <a:xfrm>
            <a:off x="609600" y="4252918"/>
            <a:ext cx="792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pt-B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000" b="1" i="1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b="1" i="1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b="1" i="1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b="1" i="1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b="1" i="1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i="1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i="1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i="1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i="1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pt-BR" sz="1800" b="0" i="0" u="none" dirty="0" err="1">
                <a:cs typeface="Times New Roman" pitchFamily="18" charset="0"/>
              </a:rPr>
              <a:t>tuuuuuuuuuuuuuuuu</a:t>
            </a:r>
            <a:r>
              <a:rPr lang="pt-BR" sz="1800" b="0" i="0" u="none" dirty="0">
                <a:cs typeface="Times New Roman" pitchFamily="18" charset="0"/>
              </a:rPr>
              <a:t>    </a:t>
            </a:r>
            <a:r>
              <a:rPr lang="pt-BR" sz="1800" b="0" i="0" u="none" dirty="0" err="1">
                <a:cs typeface="Times New Roman" pitchFamily="18" charset="0"/>
              </a:rPr>
              <a:t>tuuuuuuuuuuuuuu</a:t>
            </a:r>
            <a:r>
              <a:rPr lang="pt-BR" sz="1800" b="0" i="0" u="none" dirty="0">
                <a:cs typeface="Times New Roman" pitchFamily="18" charset="0"/>
              </a:rPr>
              <a:t>   </a:t>
            </a:r>
            <a:r>
              <a:rPr lang="pt-BR" sz="1800" b="0" i="0" u="none" dirty="0" err="1">
                <a:cs typeface="Times New Roman" pitchFamily="18" charset="0"/>
              </a:rPr>
              <a:t>tuuuuuuuuuuuuuu</a:t>
            </a:r>
            <a:r>
              <a:rPr lang="pt-BR" sz="1800" b="0" i="0" u="none" dirty="0">
                <a:cs typeface="Times New Roman" pitchFamily="18" charset="0"/>
              </a:rPr>
              <a:t>     </a:t>
            </a:r>
            <a:r>
              <a:rPr lang="pt-BR" sz="1800" b="0" i="0" u="none" dirty="0" err="1">
                <a:cs typeface="Times New Roman" pitchFamily="18" charset="0"/>
              </a:rPr>
              <a:t>tuuuuuuuuuuuuuuu</a:t>
            </a:r>
            <a:endParaRPr lang="pt-BR" sz="1800" b="0" i="0" u="none" dirty="0">
              <a:cs typeface="Times New Roman" pitchFamily="18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3357554" y="500042"/>
            <a:ext cx="2447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i="1" dirty="0" smtClean="0"/>
              <a:t> NOTAS MUSICAIS</a:t>
            </a:r>
            <a:endParaRPr lang="pt-BR" sz="2400" b="1" i="1" dirty="0"/>
          </a:p>
        </p:txBody>
      </p:sp>
      <p:sp>
        <p:nvSpPr>
          <p:cNvPr id="25" name="Retângulo 24"/>
          <p:cNvSpPr/>
          <p:nvPr/>
        </p:nvSpPr>
        <p:spPr>
          <a:xfrm>
            <a:off x="0" y="0"/>
            <a:ext cx="210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i="1" dirty="0" smtClean="0"/>
              <a:t>3b. Duração do Som</a:t>
            </a:r>
            <a:endParaRPr lang="pt-BR" b="1" i="1" dirty="0"/>
          </a:p>
        </p:txBody>
      </p:sp>
      <p:sp>
        <p:nvSpPr>
          <p:cNvPr id="26" name="Espaço Reservado para Número de Slide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B9F3-6D87-45E8-9133-A5924A8C81ED}" type="slidenum">
              <a:rPr lang="pt-BR" smtClean="0"/>
              <a:pPr/>
              <a:t>5</a:t>
            </a:fld>
            <a:endParaRPr lang="pt-BR"/>
          </a:p>
        </p:txBody>
      </p:sp>
      <p:sp>
        <p:nvSpPr>
          <p:cNvPr id="27" name="Espaço Reservado para Rodapé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/>
          <a:srcRect l="10254" t="13672" r="21631" b="12109"/>
          <a:stretch>
            <a:fillRect/>
          </a:stretch>
        </p:blipFill>
        <p:spPr bwMode="auto">
          <a:xfrm>
            <a:off x="428596" y="0"/>
            <a:ext cx="8286808" cy="6771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B9F3-6D87-45E8-9133-A5924A8C81ED}" type="slidenum">
              <a:rPr lang="pt-BR" smtClean="0"/>
              <a:pPr/>
              <a:t>50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/>
          <a:srcRect l="11719" t="12695" r="10644" b="20898"/>
          <a:stretch>
            <a:fillRect/>
          </a:stretch>
        </p:blipFill>
        <p:spPr bwMode="auto">
          <a:xfrm>
            <a:off x="243735" y="500066"/>
            <a:ext cx="8685983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B9F3-6D87-45E8-9133-A5924A8C81ED}" type="slidenum">
              <a:rPr lang="pt-BR" smtClean="0"/>
              <a:pPr/>
              <a:t>51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/>
          <a:srcRect l="6592" t="25390" r="2929" b="30664"/>
          <a:stretch>
            <a:fillRect/>
          </a:stretch>
        </p:blipFill>
        <p:spPr bwMode="auto">
          <a:xfrm>
            <a:off x="176186" y="1857364"/>
            <a:ext cx="882497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B9F3-6D87-45E8-9133-A5924A8C81ED}" type="slidenum">
              <a:rPr lang="pt-BR" smtClean="0"/>
              <a:pPr/>
              <a:t>52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14282" y="214290"/>
            <a:ext cx="8786874" cy="64294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/>
          <a:srcRect l="9521" t="14648" r="15039" b="18945"/>
          <a:stretch>
            <a:fillRect/>
          </a:stretch>
        </p:blipFill>
        <p:spPr bwMode="auto">
          <a:xfrm>
            <a:off x="928662" y="1071546"/>
            <a:ext cx="735811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1071538" y="1214422"/>
            <a:ext cx="50006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16</a:t>
            </a:r>
            <a:endParaRPr lang="pt-BR" sz="2400" b="1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B9F3-6D87-45E8-9133-A5924A8C81ED}" type="slidenum">
              <a:rPr lang="pt-BR" smtClean="0"/>
              <a:pPr/>
              <a:t>53</a:t>
            </a:fld>
            <a:endParaRPr lang="pt-BR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/>
          <a:srcRect l="6592" t="12695" r="3662" b="31640"/>
          <a:stretch>
            <a:fillRect/>
          </a:stretch>
        </p:blipFill>
        <p:spPr bwMode="auto">
          <a:xfrm>
            <a:off x="33310" y="928670"/>
            <a:ext cx="875353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B9F3-6D87-45E8-9133-A5924A8C81ED}" type="slidenum">
              <a:rPr lang="pt-BR" smtClean="0"/>
              <a:pPr/>
              <a:t>54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2" y="0"/>
            <a:ext cx="9144032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/>
          <a:srcRect l="5859" t="11719" r="25293" b="10156"/>
          <a:stretch>
            <a:fillRect/>
          </a:stretch>
        </p:blipFill>
        <p:spPr bwMode="auto">
          <a:xfrm>
            <a:off x="1000100" y="299408"/>
            <a:ext cx="7286676" cy="620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B9F3-6D87-45E8-9133-A5924A8C81ED}" type="slidenum">
              <a:rPr lang="pt-BR" smtClean="0"/>
              <a:pPr/>
              <a:t>55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/>
          <a:srcRect l="15381" t="19531" r="6250" b="18945"/>
          <a:stretch>
            <a:fillRect/>
          </a:stretch>
        </p:blipFill>
        <p:spPr bwMode="auto">
          <a:xfrm>
            <a:off x="71406" y="714356"/>
            <a:ext cx="8978431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B9F3-6D87-45E8-9133-A5924A8C81ED}" type="slidenum">
              <a:rPr lang="pt-BR" smtClean="0"/>
              <a:pPr/>
              <a:t>56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2"/>
          <a:srcRect l="15381" t="12695" r="6250" b="15039"/>
          <a:stretch>
            <a:fillRect/>
          </a:stretch>
        </p:blipFill>
        <p:spPr bwMode="auto">
          <a:xfrm>
            <a:off x="85924" y="214290"/>
            <a:ext cx="898667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B9F3-6D87-45E8-9133-A5924A8C81ED}" type="slidenum">
              <a:rPr lang="pt-BR" smtClean="0"/>
              <a:pPr/>
              <a:t>57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2"/>
          <a:srcRect l="15381" t="14648" r="6250" b="14062"/>
          <a:stretch>
            <a:fillRect/>
          </a:stretch>
        </p:blipFill>
        <p:spPr bwMode="auto">
          <a:xfrm>
            <a:off x="214281" y="285728"/>
            <a:ext cx="8690935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B9F3-6D87-45E8-9133-A5924A8C81ED}" type="slidenum">
              <a:rPr lang="pt-BR" smtClean="0"/>
              <a:pPr/>
              <a:t>58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/>
          <a:srcRect l="13183" t="12695" r="20898" b="14062"/>
          <a:stretch>
            <a:fillRect/>
          </a:stretch>
        </p:blipFill>
        <p:spPr bwMode="auto">
          <a:xfrm>
            <a:off x="714380" y="214290"/>
            <a:ext cx="7715272" cy="6429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B9F3-6D87-45E8-9133-A5924A8C81ED}" type="slidenum">
              <a:rPr lang="pt-BR" smtClean="0"/>
              <a:pPr/>
              <a:t>59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5715008" y="285728"/>
            <a:ext cx="2928926" cy="7017306"/>
            <a:chOff x="5500726" y="-285752"/>
            <a:chExt cx="2928926" cy="7017306"/>
          </a:xfrm>
        </p:grpSpPr>
        <p:sp>
          <p:nvSpPr>
            <p:cNvPr id="26" name="Text Box 1046"/>
            <p:cNvSpPr txBox="1">
              <a:spLocks noChangeArrowheads="1"/>
            </p:cNvSpPr>
            <p:nvPr/>
          </p:nvSpPr>
          <p:spPr bwMode="auto">
            <a:xfrm>
              <a:off x="5500726" y="-285752"/>
              <a:ext cx="2928926" cy="7017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pt-BR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000" b="1" i="1" u="sng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000" b="1" i="1" u="sng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000" b="1" i="1" u="sng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000" b="1" i="1" u="sng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000" b="1" i="1" u="sng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i="1" u="sng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i="1" u="sng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i="1" u="sng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i="1" u="sng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 u="none" dirty="0" smtClean="0"/>
                <a:t>Um </a:t>
              </a:r>
              <a:r>
                <a:rPr lang="pt-BR" u="none" dirty="0"/>
                <a:t>som</a:t>
              </a:r>
              <a:r>
                <a:rPr lang="pt-BR" sz="2800" u="none" dirty="0"/>
                <a:t> </a:t>
              </a:r>
              <a:r>
                <a:rPr lang="pt-BR" sz="2800" dirty="0"/>
                <a:t>inteiro</a:t>
              </a:r>
              <a:r>
                <a:rPr lang="pt-BR" sz="3200" u="none" dirty="0"/>
                <a:t>, </a:t>
              </a:r>
              <a:endParaRPr lang="pt-BR" sz="3200" u="none" dirty="0" smtClean="0"/>
            </a:p>
            <a:p>
              <a:pPr>
                <a:spcBef>
                  <a:spcPct val="50000"/>
                </a:spcBef>
              </a:pPr>
              <a:endParaRPr lang="pt-BR" sz="3200" u="none" dirty="0" smtClean="0"/>
            </a:p>
            <a:p>
              <a:pPr>
                <a:spcBef>
                  <a:spcPct val="50000"/>
                </a:spcBef>
              </a:pPr>
              <a:endParaRPr lang="pt-BR" u="none" dirty="0" smtClean="0"/>
            </a:p>
            <a:p>
              <a:pPr>
                <a:spcBef>
                  <a:spcPct val="50000"/>
                </a:spcBef>
              </a:pPr>
              <a:endParaRPr lang="pt-BR" u="none" dirty="0" smtClean="0"/>
            </a:p>
            <a:p>
              <a:pPr>
                <a:spcBef>
                  <a:spcPct val="50000"/>
                </a:spcBef>
              </a:pPr>
              <a:r>
                <a:rPr lang="pt-BR" u="none" dirty="0" smtClean="0"/>
                <a:t>som </a:t>
              </a:r>
              <a:r>
                <a:rPr lang="pt-BR" u="none" dirty="0"/>
                <a:t>que é  </a:t>
              </a:r>
              <a:r>
                <a:rPr lang="pt-BR" sz="2800" dirty="0"/>
                <a:t>a metade</a:t>
              </a:r>
              <a:r>
                <a:rPr lang="pt-BR" sz="2800" u="none" dirty="0"/>
                <a:t> </a:t>
              </a:r>
              <a:endParaRPr lang="pt-BR" sz="2800" u="none" dirty="0" smtClean="0"/>
            </a:p>
            <a:p>
              <a:pPr>
                <a:spcBef>
                  <a:spcPct val="50000"/>
                </a:spcBef>
              </a:pPr>
              <a:r>
                <a:rPr lang="pt-BR" sz="3200" u="none" dirty="0" smtClean="0"/>
                <a:t> </a:t>
              </a:r>
              <a:endParaRPr lang="pt-BR" u="none" dirty="0"/>
            </a:p>
            <a:p>
              <a:pPr>
                <a:spcBef>
                  <a:spcPct val="50000"/>
                </a:spcBef>
              </a:pPr>
              <a:endParaRPr lang="pt-BR" u="none" dirty="0" smtClean="0"/>
            </a:p>
            <a:p>
              <a:pPr>
                <a:spcBef>
                  <a:spcPct val="50000"/>
                </a:spcBef>
              </a:pPr>
              <a:endParaRPr lang="pt-BR" u="none" dirty="0" smtClean="0"/>
            </a:p>
            <a:p>
              <a:pPr>
                <a:spcBef>
                  <a:spcPct val="50000"/>
                </a:spcBef>
              </a:pPr>
              <a:endParaRPr lang="pt-BR" u="none" dirty="0" smtClean="0"/>
            </a:p>
            <a:p>
              <a:pPr>
                <a:spcBef>
                  <a:spcPct val="50000"/>
                </a:spcBef>
              </a:pPr>
              <a:endParaRPr lang="pt-BR" u="none" dirty="0" smtClean="0"/>
            </a:p>
            <a:p>
              <a:pPr>
                <a:spcBef>
                  <a:spcPct val="50000"/>
                </a:spcBef>
              </a:pPr>
              <a:r>
                <a:rPr lang="pt-BR" u="none" dirty="0" smtClean="0"/>
                <a:t>  som </a:t>
              </a:r>
              <a:r>
                <a:rPr lang="pt-BR" u="none" dirty="0"/>
                <a:t>que é </a:t>
              </a:r>
              <a:r>
                <a:rPr lang="pt-BR" sz="2800" dirty="0"/>
                <a:t>um quarto</a:t>
              </a:r>
              <a:r>
                <a:rPr lang="pt-BR" u="none" dirty="0"/>
                <a:t> do som inteiro</a:t>
              </a:r>
            </a:p>
            <a:p>
              <a:pPr algn="l">
                <a:spcBef>
                  <a:spcPct val="50000"/>
                </a:spcBef>
              </a:pPr>
              <a:endParaRPr lang="pt-BR" u="none" dirty="0"/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366682" y="723880"/>
            <a:ext cx="7991532" cy="4752964"/>
            <a:chOff x="838200" y="1800236"/>
            <a:chExt cx="7991532" cy="4752964"/>
          </a:xfrm>
        </p:grpSpPr>
        <p:sp>
          <p:nvSpPr>
            <p:cNvPr id="6" name="Text Box 1026"/>
            <p:cNvSpPr txBox="1">
              <a:spLocks noChangeArrowheads="1"/>
            </p:cNvSpPr>
            <p:nvPr/>
          </p:nvSpPr>
          <p:spPr bwMode="auto">
            <a:xfrm>
              <a:off x="914400" y="1800236"/>
              <a:ext cx="7696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pt-BR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000" b="1" i="1" u="sng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000" b="1" i="1" u="sng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000" b="1" i="1" u="sng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000" b="1" i="1" u="sng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000" b="1" i="1" u="sng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i="1" u="sng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i="1" u="sng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i="1" u="sng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i="1" u="sng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l" eaLnBrk="0" hangingPunct="0"/>
              <a:r>
                <a:rPr lang="pt-BR" sz="1800" b="0" i="0" u="none" dirty="0">
                  <a:solidFill>
                    <a:srgbClr val="FF0000"/>
                  </a:solidFill>
                  <a:cs typeface="Times New Roman" pitchFamily="18" charset="0"/>
                </a:rPr>
                <a:t>tuuuuuuuuuuuuuuuuuuuuuuuuuuuuuuuuuuuuuuuuuuuuuuuuuuuuuuuuuuuuuuuu</a:t>
              </a:r>
              <a:endParaRPr lang="pt-BR" sz="1800" b="0" i="0" u="none" dirty="0">
                <a:solidFill>
                  <a:srgbClr val="FF0000"/>
                </a:solidFill>
              </a:endParaRPr>
            </a:p>
          </p:txBody>
        </p:sp>
        <p:grpSp>
          <p:nvGrpSpPr>
            <p:cNvPr id="7" name="Group 1027"/>
            <p:cNvGrpSpPr>
              <a:grpSpLocks/>
            </p:cNvGrpSpPr>
            <p:nvPr/>
          </p:nvGrpSpPr>
          <p:grpSpPr bwMode="auto">
            <a:xfrm>
              <a:off x="914400" y="5562600"/>
              <a:ext cx="6056313" cy="990600"/>
              <a:chOff x="793" y="566"/>
              <a:chExt cx="3815" cy="624"/>
            </a:xfrm>
          </p:grpSpPr>
          <p:grpSp>
            <p:nvGrpSpPr>
              <p:cNvPr id="14" name="Group 1028"/>
              <p:cNvGrpSpPr>
                <a:grpSpLocks/>
              </p:cNvGrpSpPr>
              <p:nvPr/>
            </p:nvGrpSpPr>
            <p:grpSpPr bwMode="auto">
              <a:xfrm>
                <a:off x="1968" y="566"/>
                <a:ext cx="192" cy="624"/>
                <a:chOff x="720" y="576"/>
                <a:chExt cx="192" cy="624"/>
              </a:xfrm>
            </p:grpSpPr>
            <p:sp>
              <p:nvSpPr>
                <p:cNvPr id="24" name="Oval 1029"/>
                <p:cNvSpPr>
                  <a:spLocks noChangeArrowheads="1"/>
                </p:cNvSpPr>
                <p:nvPr/>
              </p:nvSpPr>
              <p:spPr bwMode="auto">
                <a:xfrm>
                  <a:off x="720" y="1056"/>
                  <a:ext cx="192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pt-BR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000" b="1" i="1" u="sng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000" b="1" i="1" u="sng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000" b="1" i="1" u="sng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000" b="1" i="1" u="sng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000" b="1" i="1" u="sng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b="1" i="1" u="sng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b="1" i="1" u="sng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b="1" i="1" u="sng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b="1" i="1" u="sng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pt-BR"/>
                </a:p>
              </p:txBody>
            </p:sp>
            <p:sp>
              <p:nvSpPr>
                <p:cNvPr id="25" name="Line 1030"/>
                <p:cNvSpPr>
                  <a:spLocks noChangeShapeType="1"/>
                </p:cNvSpPr>
                <p:nvPr/>
              </p:nvSpPr>
              <p:spPr bwMode="auto">
                <a:xfrm>
                  <a:off x="912" y="576"/>
                  <a:ext cx="0" cy="57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>
                  <a:defPPr>
                    <a:defRPr lang="pt-BR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000" b="1" i="1" u="sng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000" b="1" i="1" u="sng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000" b="1" i="1" u="sng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000" b="1" i="1" u="sng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000" b="1" i="1" u="sng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b="1" i="1" u="sng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b="1" i="1" u="sng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b="1" i="1" u="sng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b="1" i="1" u="sng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pt-BR"/>
                </a:p>
              </p:txBody>
            </p:sp>
          </p:grpSp>
          <p:grpSp>
            <p:nvGrpSpPr>
              <p:cNvPr id="15" name="Group 1031"/>
              <p:cNvGrpSpPr>
                <a:grpSpLocks/>
              </p:cNvGrpSpPr>
              <p:nvPr/>
            </p:nvGrpSpPr>
            <p:grpSpPr bwMode="auto">
              <a:xfrm>
                <a:off x="793" y="566"/>
                <a:ext cx="192" cy="624"/>
                <a:chOff x="720" y="576"/>
                <a:chExt cx="192" cy="624"/>
              </a:xfrm>
            </p:grpSpPr>
            <p:sp>
              <p:nvSpPr>
                <p:cNvPr id="22" name="Oval 1032"/>
                <p:cNvSpPr>
                  <a:spLocks noChangeArrowheads="1"/>
                </p:cNvSpPr>
                <p:nvPr/>
              </p:nvSpPr>
              <p:spPr bwMode="auto">
                <a:xfrm>
                  <a:off x="720" y="1056"/>
                  <a:ext cx="192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pt-BR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000" b="1" i="1" u="sng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000" b="1" i="1" u="sng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000" b="1" i="1" u="sng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000" b="1" i="1" u="sng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000" b="1" i="1" u="sng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b="1" i="1" u="sng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b="1" i="1" u="sng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b="1" i="1" u="sng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b="1" i="1" u="sng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pt-BR"/>
                </a:p>
              </p:txBody>
            </p:sp>
            <p:sp>
              <p:nvSpPr>
                <p:cNvPr id="23" name="Line 1033"/>
                <p:cNvSpPr>
                  <a:spLocks noChangeShapeType="1"/>
                </p:cNvSpPr>
                <p:nvPr/>
              </p:nvSpPr>
              <p:spPr bwMode="auto">
                <a:xfrm>
                  <a:off x="912" y="576"/>
                  <a:ext cx="0" cy="57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>
                  <a:defPPr>
                    <a:defRPr lang="pt-BR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000" b="1" i="1" u="sng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000" b="1" i="1" u="sng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000" b="1" i="1" u="sng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000" b="1" i="1" u="sng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000" b="1" i="1" u="sng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b="1" i="1" u="sng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b="1" i="1" u="sng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b="1" i="1" u="sng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b="1" i="1" u="sng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pt-BR"/>
                </a:p>
              </p:txBody>
            </p:sp>
          </p:grpSp>
          <p:grpSp>
            <p:nvGrpSpPr>
              <p:cNvPr id="16" name="Group 1034"/>
              <p:cNvGrpSpPr>
                <a:grpSpLocks/>
              </p:cNvGrpSpPr>
              <p:nvPr/>
            </p:nvGrpSpPr>
            <p:grpSpPr bwMode="auto">
              <a:xfrm>
                <a:off x="3168" y="566"/>
                <a:ext cx="192" cy="624"/>
                <a:chOff x="720" y="576"/>
                <a:chExt cx="192" cy="624"/>
              </a:xfrm>
            </p:grpSpPr>
            <p:sp>
              <p:nvSpPr>
                <p:cNvPr id="20" name="Oval 1035"/>
                <p:cNvSpPr>
                  <a:spLocks noChangeArrowheads="1"/>
                </p:cNvSpPr>
                <p:nvPr/>
              </p:nvSpPr>
              <p:spPr bwMode="auto">
                <a:xfrm>
                  <a:off x="720" y="1056"/>
                  <a:ext cx="192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pt-BR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000" b="1" i="1" u="sng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000" b="1" i="1" u="sng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000" b="1" i="1" u="sng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000" b="1" i="1" u="sng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000" b="1" i="1" u="sng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b="1" i="1" u="sng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b="1" i="1" u="sng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b="1" i="1" u="sng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b="1" i="1" u="sng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pt-BR"/>
                </a:p>
              </p:txBody>
            </p:sp>
            <p:sp>
              <p:nvSpPr>
                <p:cNvPr id="21" name="Line 1036"/>
                <p:cNvSpPr>
                  <a:spLocks noChangeShapeType="1"/>
                </p:cNvSpPr>
                <p:nvPr/>
              </p:nvSpPr>
              <p:spPr bwMode="auto">
                <a:xfrm>
                  <a:off x="912" y="576"/>
                  <a:ext cx="0" cy="57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>
                  <a:defPPr>
                    <a:defRPr lang="pt-BR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000" b="1" i="1" u="sng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000" b="1" i="1" u="sng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000" b="1" i="1" u="sng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000" b="1" i="1" u="sng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000" b="1" i="1" u="sng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b="1" i="1" u="sng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b="1" i="1" u="sng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b="1" i="1" u="sng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b="1" i="1" u="sng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pt-BR"/>
                </a:p>
              </p:txBody>
            </p:sp>
          </p:grpSp>
          <p:grpSp>
            <p:nvGrpSpPr>
              <p:cNvPr id="17" name="Group 1037"/>
              <p:cNvGrpSpPr>
                <a:grpSpLocks/>
              </p:cNvGrpSpPr>
              <p:nvPr/>
            </p:nvGrpSpPr>
            <p:grpSpPr bwMode="auto">
              <a:xfrm>
                <a:off x="4416" y="566"/>
                <a:ext cx="192" cy="624"/>
                <a:chOff x="720" y="576"/>
                <a:chExt cx="192" cy="624"/>
              </a:xfrm>
            </p:grpSpPr>
            <p:sp>
              <p:nvSpPr>
                <p:cNvPr id="18" name="Oval 1038"/>
                <p:cNvSpPr>
                  <a:spLocks noChangeArrowheads="1"/>
                </p:cNvSpPr>
                <p:nvPr/>
              </p:nvSpPr>
              <p:spPr bwMode="auto">
                <a:xfrm>
                  <a:off x="720" y="1056"/>
                  <a:ext cx="192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pt-BR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000" b="1" i="1" u="sng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000" b="1" i="1" u="sng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000" b="1" i="1" u="sng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000" b="1" i="1" u="sng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000" b="1" i="1" u="sng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b="1" i="1" u="sng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b="1" i="1" u="sng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b="1" i="1" u="sng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b="1" i="1" u="sng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pt-BR"/>
                </a:p>
              </p:txBody>
            </p:sp>
            <p:sp>
              <p:nvSpPr>
                <p:cNvPr id="19" name="Line 1039"/>
                <p:cNvSpPr>
                  <a:spLocks noChangeShapeType="1"/>
                </p:cNvSpPr>
                <p:nvPr/>
              </p:nvSpPr>
              <p:spPr bwMode="auto">
                <a:xfrm>
                  <a:off x="912" y="576"/>
                  <a:ext cx="0" cy="57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>
                  <a:defPPr>
                    <a:defRPr lang="pt-BR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000" b="1" i="1" u="sng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000" b="1" i="1" u="sng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000" b="1" i="1" u="sng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000" b="1" i="1" u="sng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000" b="1" i="1" u="sng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b="1" i="1" u="sng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b="1" i="1" u="sng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b="1" i="1" u="sng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b="1" i="1" u="sng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pt-BR"/>
                </a:p>
              </p:txBody>
            </p:sp>
          </p:grpSp>
        </p:grpSp>
        <p:grpSp>
          <p:nvGrpSpPr>
            <p:cNvPr id="8" name="Group 1040"/>
            <p:cNvGrpSpPr>
              <a:grpSpLocks/>
            </p:cNvGrpSpPr>
            <p:nvPr/>
          </p:nvGrpSpPr>
          <p:grpSpPr bwMode="auto">
            <a:xfrm>
              <a:off x="990600" y="3629036"/>
              <a:ext cx="304800" cy="990600"/>
              <a:chOff x="816" y="1872"/>
              <a:chExt cx="192" cy="624"/>
            </a:xfrm>
          </p:grpSpPr>
          <p:sp>
            <p:nvSpPr>
              <p:cNvPr id="12" name="Oval 1041"/>
              <p:cNvSpPr>
                <a:spLocks noChangeArrowheads="1"/>
              </p:cNvSpPr>
              <p:nvPr/>
            </p:nvSpPr>
            <p:spPr bwMode="auto">
              <a:xfrm>
                <a:off x="816" y="2352"/>
                <a:ext cx="192" cy="144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pt-BR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000" b="1" i="1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000" b="1" i="1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000" b="1" i="1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000" b="1" i="1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000" b="1" i="1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b="1" i="1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b="1" i="1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b="1" i="1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b="1" i="1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pt-BR"/>
              </a:p>
            </p:txBody>
          </p:sp>
          <p:sp>
            <p:nvSpPr>
              <p:cNvPr id="13" name="Line 1042"/>
              <p:cNvSpPr>
                <a:spLocks noChangeShapeType="1"/>
              </p:cNvSpPr>
              <p:nvPr/>
            </p:nvSpPr>
            <p:spPr bwMode="auto">
              <a:xfrm>
                <a:off x="1008" y="1872"/>
                <a:ext cx="0" cy="57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pt-BR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000" b="1" i="1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000" b="1" i="1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000" b="1" i="1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000" b="1" i="1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000" b="1" i="1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b="1" i="1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b="1" i="1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b="1" i="1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b="1" i="1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pt-BR"/>
              </a:p>
            </p:txBody>
          </p:sp>
        </p:grpSp>
        <p:sp>
          <p:nvSpPr>
            <p:cNvPr id="9" name="Oval 1043"/>
            <p:cNvSpPr>
              <a:spLocks noChangeArrowheads="1"/>
            </p:cNvSpPr>
            <p:nvPr/>
          </p:nvSpPr>
          <p:spPr bwMode="auto">
            <a:xfrm>
              <a:off x="990600" y="2409836"/>
              <a:ext cx="338138" cy="25241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pt-BR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000" b="1" i="1" u="sng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000" b="1" i="1" u="sng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000" b="1" i="1" u="sng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000" b="1" i="1" u="sng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000" b="1" i="1" u="sng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i="1" u="sng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i="1" u="sng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i="1" u="sng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i="1" u="sng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pt-BR"/>
            </a:p>
          </p:txBody>
        </p:sp>
        <p:sp>
          <p:nvSpPr>
            <p:cNvPr id="10" name="Text Box 1044"/>
            <p:cNvSpPr txBox="1">
              <a:spLocks noChangeArrowheads="1"/>
            </p:cNvSpPr>
            <p:nvPr/>
          </p:nvSpPr>
          <p:spPr bwMode="auto">
            <a:xfrm>
              <a:off x="914400" y="3171836"/>
              <a:ext cx="7915332" cy="784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pt-BR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000" b="1" i="1" u="sng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000" b="1" i="1" u="sng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000" b="1" i="1" u="sng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000" b="1" i="1" u="sng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000" b="1" i="1" u="sng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i="1" u="sng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i="1" u="sng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i="1" u="sng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i="1" u="sng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pt-BR" sz="1800" b="0" i="0" u="none" dirty="0" err="1" smtClean="0">
                  <a:solidFill>
                    <a:srgbClr val="FF0000"/>
                  </a:solidFill>
                  <a:cs typeface="Times New Roman" pitchFamily="18" charset="0"/>
                </a:rPr>
                <a:t>Tuuuuuuuuuuuuuuuuuuuuuuuuuuuuuuu</a:t>
              </a:r>
              <a:r>
                <a:rPr lang="pt-BR" sz="1800" b="0" i="0" u="none" dirty="0" smtClean="0">
                  <a:solidFill>
                    <a:srgbClr val="FF0000"/>
                  </a:solidFill>
                  <a:cs typeface="Times New Roman" pitchFamily="18" charset="0"/>
                </a:rPr>
                <a:t>    </a:t>
              </a:r>
              <a:r>
                <a:rPr lang="pt-BR" sz="1800" b="0" i="0" u="none" dirty="0" err="1" smtClean="0">
                  <a:cs typeface="Times New Roman" pitchFamily="18" charset="0"/>
                </a:rPr>
                <a:t>tuuuuuuuuuuuuuuuuuuuuuuuuuuuuuuu</a:t>
              </a:r>
              <a:endParaRPr lang="pt-BR" sz="1800" b="0" i="0" u="none" dirty="0" smtClean="0">
                <a:cs typeface="Times New Roman" pitchFamily="18" charset="0"/>
              </a:endParaRPr>
            </a:p>
            <a:p>
              <a:pPr algn="l">
                <a:spcBef>
                  <a:spcPct val="50000"/>
                </a:spcBef>
              </a:pPr>
              <a:endParaRPr lang="pt-BR" sz="1800" b="0" i="0" u="none" dirty="0">
                <a:solidFill>
                  <a:srgbClr val="FF0000"/>
                </a:solidFill>
                <a:cs typeface="Times New Roman" pitchFamily="18" charset="0"/>
              </a:endParaRPr>
            </a:p>
          </p:txBody>
        </p:sp>
        <p:sp>
          <p:nvSpPr>
            <p:cNvPr id="11" name="Text Box 1045"/>
            <p:cNvSpPr txBox="1">
              <a:spLocks noChangeArrowheads="1"/>
            </p:cNvSpPr>
            <p:nvPr/>
          </p:nvSpPr>
          <p:spPr bwMode="auto">
            <a:xfrm>
              <a:off x="838200" y="5000636"/>
              <a:ext cx="79248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pt-BR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000" b="1" i="1" u="sng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000" b="1" i="1" u="sng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000" b="1" i="1" u="sng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000" b="1" i="1" u="sng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000" b="1" i="1" u="sng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i="1" u="sng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i="1" u="sng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i="1" u="sng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i="1" u="sng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pt-BR" sz="1800" b="0" i="0" u="none" dirty="0" err="1">
                  <a:solidFill>
                    <a:srgbClr val="FF0000"/>
                  </a:solidFill>
                  <a:cs typeface="Times New Roman" pitchFamily="18" charset="0"/>
                </a:rPr>
                <a:t>tuuuuuuuuuuuuuuuu</a:t>
              </a:r>
              <a:r>
                <a:rPr lang="pt-BR" sz="1800" b="0" i="0" u="none" dirty="0">
                  <a:solidFill>
                    <a:srgbClr val="FF0000"/>
                  </a:solidFill>
                  <a:cs typeface="Times New Roman" pitchFamily="18" charset="0"/>
                </a:rPr>
                <a:t> </a:t>
              </a:r>
              <a:r>
                <a:rPr lang="pt-BR" sz="1800" b="0" i="0" u="none" dirty="0">
                  <a:cs typeface="Times New Roman" pitchFamily="18" charset="0"/>
                </a:rPr>
                <a:t>   </a:t>
              </a:r>
              <a:r>
                <a:rPr lang="pt-BR" sz="1800" b="0" i="0" u="none" dirty="0" err="1">
                  <a:cs typeface="Times New Roman" pitchFamily="18" charset="0"/>
                </a:rPr>
                <a:t>tuuuuuuuuuuuuuu</a:t>
              </a:r>
              <a:r>
                <a:rPr lang="pt-BR" sz="1800" b="0" i="0" u="none" dirty="0">
                  <a:cs typeface="Times New Roman" pitchFamily="18" charset="0"/>
                </a:rPr>
                <a:t>   </a:t>
              </a:r>
              <a:r>
                <a:rPr lang="pt-BR" sz="1800" b="0" i="0" u="none" dirty="0" err="1">
                  <a:cs typeface="Times New Roman" pitchFamily="18" charset="0"/>
                </a:rPr>
                <a:t>tuuuuuuuuuuuuuu</a:t>
              </a:r>
              <a:r>
                <a:rPr lang="pt-BR" sz="1800" b="0" i="0" u="none" dirty="0">
                  <a:cs typeface="Times New Roman" pitchFamily="18" charset="0"/>
                </a:rPr>
                <a:t>     </a:t>
              </a:r>
              <a:r>
                <a:rPr lang="pt-BR" sz="1800" b="0" i="0" u="none" dirty="0" err="1">
                  <a:cs typeface="Times New Roman" pitchFamily="18" charset="0"/>
                </a:rPr>
                <a:t>tuuuuuuuuuuuuuuu</a:t>
              </a:r>
              <a:endParaRPr lang="pt-BR" sz="1800" b="0" i="0" u="none" dirty="0">
                <a:cs typeface="Times New Roman" pitchFamily="18" charset="0"/>
              </a:endParaRPr>
            </a:p>
          </p:txBody>
        </p:sp>
      </p:grpSp>
      <p:cxnSp>
        <p:nvCxnSpPr>
          <p:cNvPr id="28" name="Conector de seta reta 27"/>
          <p:cNvCxnSpPr/>
          <p:nvPr/>
        </p:nvCxnSpPr>
        <p:spPr>
          <a:xfrm rot="10800000" flipV="1">
            <a:off x="1142976" y="642918"/>
            <a:ext cx="4929222" cy="71438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onector de seta reta 28"/>
          <p:cNvCxnSpPr/>
          <p:nvPr/>
        </p:nvCxnSpPr>
        <p:spPr>
          <a:xfrm rot="10800000" flipV="1">
            <a:off x="1071538" y="2928934"/>
            <a:ext cx="4572032" cy="42862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Conector de seta reta 32"/>
          <p:cNvCxnSpPr/>
          <p:nvPr/>
        </p:nvCxnSpPr>
        <p:spPr>
          <a:xfrm rot="10800000">
            <a:off x="714348" y="5715016"/>
            <a:ext cx="5072098" cy="78581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Conector de seta reta 35"/>
          <p:cNvCxnSpPr/>
          <p:nvPr/>
        </p:nvCxnSpPr>
        <p:spPr>
          <a:xfrm rot="10800000">
            <a:off x="2643174" y="5500702"/>
            <a:ext cx="3081358" cy="93821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Conector de seta reta 36"/>
          <p:cNvCxnSpPr/>
          <p:nvPr/>
        </p:nvCxnSpPr>
        <p:spPr>
          <a:xfrm rot="10800000">
            <a:off x="4357686" y="5572140"/>
            <a:ext cx="1357322" cy="8572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Conector de seta reta 37"/>
          <p:cNvCxnSpPr/>
          <p:nvPr/>
        </p:nvCxnSpPr>
        <p:spPr>
          <a:xfrm rot="5400000" flipH="1" flipV="1">
            <a:off x="5643570" y="5786454"/>
            <a:ext cx="928694" cy="50006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6" name="Oval 1041"/>
          <p:cNvSpPr>
            <a:spLocks noChangeArrowheads="1"/>
          </p:cNvSpPr>
          <p:nvPr/>
        </p:nvSpPr>
        <p:spPr bwMode="auto">
          <a:xfrm>
            <a:off x="3981448" y="3333744"/>
            <a:ext cx="304800" cy="228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pt-B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000" b="1" i="1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b="1" i="1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b="1" i="1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b="1" i="1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b="1" i="1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i="1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i="1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i="1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i="1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47" name="Line 1042"/>
          <p:cNvSpPr>
            <a:spLocks noChangeShapeType="1"/>
          </p:cNvSpPr>
          <p:nvPr/>
        </p:nvSpPr>
        <p:spPr bwMode="auto">
          <a:xfrm>
            <a:off x="4286248" y="2571744"/>
            <a:ext cx="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defPPr>
              <a:defRPr lang="pt-B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000" b="1" i="1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b="1" i="1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b="1" i="1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b="1" i="1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b="1" i="1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i="1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i="1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i="1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i="1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cxnSp>
        <p:nvCxnSpPr>
          <p:cNvPr id="48" name="Conector de seta reta 47"/>
          <p:cNvCxnSpPr/>
          <p:nvPr/>
        </p:nvCxnSpPr>
        <p:spPr>
          <a:xfrm rot="10800000" flipV="1">
            <a:off x="4429124" y="3081334"/>
            <a:ext cx="1366846" cy="27622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etângulo 33"/>
          <p:cNvSpPr/>
          <p:nvPr/>
        </p:nvSpPr>
        <p:spPr>
          <a:xfrm>
            <a:off x="0" y="0"/>
            <a:ext cx="2082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i="1" dirty="0" smtClean="0"/>
              <a:t>3c. Duração do Som</a:t>
            </a:r>
            <a:endParaRPr lang="pt-BR" b="1" i="1" dirty="0"/>
          </a:p>
        </p:txBody>
      </p:sp>
      <p:sp>
        <p:nvSpPr>
          <p:cNvPr id="35" name="Espaço Reservado para Número de Slide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B9F3-6D87-45E8-9133-A5924A8C81ED}" type="slidenum">
              <a:rPr lang="pt-BR" smtClean="0"/>
              <a:pPr/>
              <a:t>6</a:t>
            </a:fld>
            <a:endParaRPr lang="pt-BR"/>
          </a:p>
        </p:txBody>
      </p:sp>
      <p:sp>
        <p:nvSpPr>
          <p:cNvPr id="39" name="Espaço Reservado para Rodapé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/>
          <a:srcRect l="5127" t="20508" r="15039" b="27734"/>
          <a:stretch>
            <a:fillRect/>
          </a:stretch>
        </p:blipFill>
        <p:spPr bwMode="auto">
          <a:xfrm>
            <a:off x="428596" y="1071546"/>
            <a:ext cx="852134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B9F3-6D87-45E8-9133-A5924A8C81ED}" type="slidenum">
              <a:rPr lang="pt-BR" smtClean="0"/>
              <a:pPr/>
              <a:t>60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/>
          <a:srcRect l="8789" t="11719" r="23828" b="12109"/>
          <a:stretch>
            <a:fillRect/>
          </a:stretch>
        </p:blipFill>
        <p:spPr bwMode="auto">
          <a:xfrm>
            <a:off x="1142976" y="500042"/>
            <a:ext cx="657229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B9F3-6D87-45E8-9133-A5924A8C81ED}" type="slidenum">
              <a:rPr lang="pt-BR" smtClean="0"/>
              <a:pPr/>
              <a:t>61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ângulo 2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/>
          <a:srcRect l="28564" t="11719" r="27982" b="12109"/>
          <a:stretch>
            <a:fillRect/>
          </a:stretch>
        </p:blipFill>
        <p:spPr bwMode="auto">
          <a:xfrm>
            <a:off x="0" y="214290"/>
            <a:ext cx="5072066" cy="666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2403" name="Group 3"/>
          <p:cNvGrpSpPr>
            <a:grpSpLocks noChangeAspect="1"/>
          </p:cNvGrpSpPr>
          <p:nvPr/>
        </p:nvGrpSpPr>
        <p:grpSpPr bwMode="auto">
          <a:xfrm>
            <a:off x="5214942" y="4286256"/>
            <a:ext cx="3644900" cy="580390"/>
            <a:chOff x="1801" y="2799"/>
            <a:chExt cx="7173" cy="1144"/>
          </a:xfrm>
        </p:grpSpPr>
        <p:grpSp>
          <p:nvGrpSpPr>
            <p:cNvPr id="102404" name="Group 4"/>
            <p:cNvGrpSpPr>
              <a:grpSpLocks/>
            </p:cNvGrpSpPr>
            <p:nvPr/>
          </p:nvGrpSpPr>
          <p:grpSpPr bwMode="auto">
            <a:xfrm>
              <a:off x="1801" y="2887"/>
              <a:ext cx="378" cy="1056"/>
              <a:chOff x="6705" y="11260"/>
              <a:chExt cx="316" cy="884"/>
            </a:xfrm>
          </p:grpSpPr>
          <p:sp>
            <p:nvSpPr>
              <p:cNvPr id="102405" name="Oval 5"/>
              <p:cNvSpPr>
                <a:spLocks noChangeArrowheads="1"/>
              </p:cNvSpPr>
              <p:nvPr/>
            </p:nvSpPr>
            <p:spPr bwMode="auto">
              <a:xfrm rot="20400000">
                <a:off x="6705" y="11949"/>
                <a:ext cx="316" cy="195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2406" name="Line 6"/>
              <p:cNvSpPr>
                <a:spLocks noChangeShapeType="1"/>
              </p:cNvSpPr>
              <p:nvPr/>
            </p:nvSpPr>
            <p:spPr bwMode="auto">
              <a:xfrm>
                <a:off x="7019" y="11260"/>
                <a:ext cx="0" cy="74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102407" name="Group 7"/>
            <p:cNvGrpSpPr>
              <a:grpSpLocks/>
            </p:cNvGrpSpPr>
            <p:nvPr/>
          </p:nvGrpSpPr>
          <p:grpSpPr bwMode="auto">
            <a:xfrm>
              <a:off x="3013" y="2848"/>
              <a:ext cx="378" cy="1056"/>
              <a:chOff x="6705" y="11260"/>
              <a:chExt cx="316" cy="884"/>
            </a:xfrm>
          </p:grpSpPr>
          <p:sp>
            <p:nvSpPr>
              <p:cNvPr id="102408" name="Oval 8"/>
              <p:cNvSpPr>
                <a:spLocks noChangeArrowheads="1"/>
              </p:cNvSpPr>
              <p:nvPr/>
            </p:nvSpPr>
            <p:spPr bwMode="auto">
              <a:xfrm rot="20400000">
                <a:off x="6705" y="11949"/>
                <a:ext cx="316" cy="195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2409" name="Line 9"/>
              <p:cNvSpPr>
                <a:spLocks noChangeShapeType="1"/>
              </p:cNvSpPr>
              <p:nvPr/>
            </p:nvSpPr>
            <p:spPr bwMode="auto">
              <a:xfrm>
                <a:off x="7019" y="11260"/>
                <a:ext cx="0" cy="74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102410" name="Group 10"/>
            <p:cNvGrpSpPr>
              <a:grpSpLocks/>
            </p:cNvGrpSpPr>
            <p:nvPr/>
          </p:nvGrpSpPr>
          <p:grpSpPr bwMode="auto">
            <a:xfrm>
              <a:off x="4083" y="2804"/>
              <a:ext cx="378" cy="1056"/>
              <a:chOff x="6705" y="11260"/>
              <a:chExt cx="316" cy="884"/>
            </a:xfrm>
          </p:grpSpPr>
          <p:sp>
            <p:nvSpPr>
              <p:cNvPr id="102411" name="Oval 11"/>
              <p:cNvSpPr>
                <a:spLocks noChangeArrowheads="1"/>
              </p:cNvSpPr>
              <p:nvPr/>
            </p:nvSpPr>
            <p:spPr bwMode="auto">
              <a:xfrm rot="20400000">
                <a:off x="6705" y="11949"/>
                <a:ext cx="316" cy="195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2412" name="Line 12"/>
              <p:cNvSpPr>
                <a:spLocks noChangeShapeType="1"/>
              </p:cNvSpPr>
              <p:nvPr/>
            </p:nvSpPr>
            <p:spPr bwMode="auto">
              <a:xfrm>
                <a:off x="7019" y="11260"/>
                <a:ext cx="0" cy="74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102413" name="Group 13"/>
            <p:cNvGrpSpPr>
              <a:grpSpLocks/>
            </p:cNvGrpSpPr>
            <p:nvPr/>
          </p:nvGrpSpPr>
          <p:grpSpPr bwMode="auto">
            <a:xfrm>
              <a:off x="7542" y="2804"/>
              <a:ext cx="378" cy="1051"/>
              <a:chOff x="2790" y="4570"/>
              <a:chExt cx="126" cy="350"/>
            </a:xfrm>
          </p:grpSpPr>
          <p:sp>
            <p:nvSpPr>
              <p:cNvPr id="102414" name="Oval 14"/>
              <p:cNvSpPr>
                <a:spLocks noChangeArrowheads="1"/>
              </p:cNvSpPr>
              <p:nvPr/>
            </p:nvSpPr>
            <p:spPr bwMode="auto">
              <a:xfrm rot="20400000">
                <a:off x="2790" y="4842"/>
                <a:ext cx="126" cy="7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2415" name="Line 15"/>
              <p:cNvSpPr>
                <a:spLocks noChangeShapeType="1"/>
              </p:cNvSpPr>
              <p:nvPr/>
            </p:nvSpPr>
            <p:spPr bwMode="auto">
              <a:xfrm>
                <a:off x="2906" y="4570"/>
                <a:ext cx="0" cy="29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102416" name="Group 16"/>
            <p:cNvGrpSpPr>
              <a:grpSpLocks/>
            </p:cNvGrpSpPr>
            <p:nvPr/>
          </p:nvGrpSpPr>
          <p:grpSpPr bwMode="auto">
            <a:xfrm>
              <a:off x="6443" y="2804"/>
              <a:ext cx="378" cy="1057"/>
              <a:chOff x="3012" y="4569"/>
              <a:chExt cx="126" cy="352"/>
            </a:xfrm>
          </p:grpSpPr>
          <p:sp>
            <p:nvSpPr>
              <p:cNvPr id="102417" name="Oval 17"/>
              <p:cNvSpPr>
                <a:spLocks noChangeArrowheads="1"/>
              </p:cNvSpPr>
              <p:nvPr/>
            </p:nvSpPr>
            <p:spPr bwMode="auto">
              <a:xfrm rot="20400000">
                <a:off x="3012" y="4843"/>
                <a:ext cx="126" cy="7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2418" name="Line 18"/>
              <p:cNvSpPr>
                <a:spLocks noChangeShapeType="1"/>
              </p:cNvSpPr>
              <p:nvPr/>
            </p:nvSpPr>
            <p:spPr bwMode="auto">
              <a:xfrm>
                <a:off x="3137" y="4569"/>
                <a:ext cx="0" cy="29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sp>
          <p:nvSpPr>
            <p:cNvPr id="102419" name="Line 19"/>
            <p:cNvSpPr>
              <a:spLocks noChangeShapeType="1"/>
            </p:cNvSpPr>
            <p:nvPr/>
          </p:nvSpPr>
          <p:spPr bwMode="auto">
            <a:xfrm flipV="1">
              <a:off x="6818" y="2799"/>
              <a:ext cx="215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grpSp>
          <p:nvGrpSpPr>
            <p:cNvPr id="102420" name="Group 20"/>
            <p:cNvGrpSpPr>
              <a:grpSpLocks/>
            </p:cNvGrpSpPr>
            <p:nvPr/>
          </p:nvGrpSpPr>
          <p:grpSpPr bwMode="auto">
            <a:xfrm>
              <a:off x="8596" y="2799"/>
              <a:ext cx="378" cy="1056"/>
              <a:chOff x="6705" y="11260"/>
              <a:chExt cx="316" cy="884"/>
            </a:xfrm>
          </p:grpSpPr>
          <p:sp>
            <p:nvSpPr>
              <p:cNvPr id="102421" name="Oval 21"/>
              <p:cNvSpPr>
                <a:spLocks noChangeArrowheads="1"/>
              </p:cNvSpPr>
              <p:nvPr/>
            </p:nvSpPr>
            <p:spPr bwMode="auto">
              <a:xfrm rot="20400000">
                <a:off x="6705" y="11949"/>
                <a:ext cx="316" cy="195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2422" name="Line 22"/>
              <p:cNvSpPr>
                <a:spLocks noChangeShapeType="1"/>
              </p:cNvSpPr>
              <p:nvPr/>
            </p:nvSpPr>
            <p:spPr bwMode="auto">
              <a:xfrm>
                <a:off x="7019" y="11260"/>
                <a:ext cx="0" cy="74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sp>
          <p:nvSpPr>
            <p:cNvPr id="102423" name="AutoShape 23"/>
            <p:cNvSpPr>
              <a:spLocks noChangeArrowheads="1"/>
            </p:cNvSpPr>
            <p:nvPr/>
          </p:nvSpPr>
          <p:spPr bwMode="auto">
            <a:xfrm>
              <a:off x="5434" y="3288"/>
              <a:ext cx="425" cy="143"/>
            </a:xfrm>
            <a:prstGeom prst="rightArrow">
              <a:avLst>
                <a:gd name="adj1" fmla="val 50000"/>
                <a:gd name="adj2" fmla="val 74301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24" name="CaixaDeTexto 23"/>
          <p:cNvSpPr txBox="1"/>
          <p:nvPr/>
        </p:nvSpPr>
        <p:spPr>
          <a:xfrm>
            <a:off x="5929322" y="1643050"/>
            <a:ext cx="27146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/>
              <a:t>Não </a:t>
            </a:r>
          </a:p>
          <a:p>
            <a:pPr algn="ctr"/>
            <a:r>
              <a:rPr lang="pt-BR" sz="4000" dirty="0" smtClean="0"/>
              <a:t>é </a:t>
            </a:r>
          </a:p>
          <a:p>
            <a:pPr algn="ctr"/>
            <a:r>
              <a:rPr lang="pt-BR" sz="4000" dirty="0" smtClean="0"/>
              <a:t>valsa!</a:t>
            </a:r>
            <a:endParaRPr lang="pt-BR" sz="4000" dirty="0"/>
          </a:p>
        </p:txBody>
      </p:sp>
      <p:sp>
        <p:nvSpPr>
          <p:cNvPr id="28" name="Espaço Reservado para Número de Slide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B9F3-6D87-45E8-9133-A5924A8C81ED}" type="slidenum">
              <a:rPr lang="pt-BR" smtClean="0"/>
              <a:pPr/>
              <a:t>62</a:t>
            </a:fld>
            <a:endParaRPr lang="pt-BR"/>
          </a:p>
        </p:txBody>
      </p:sp>
      <p:sp>
        <p:nvSpPr>
          <p:cNvPr id="29" name="Espaço Reservado para Rodapé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/>
          <a:srcRect l="10986" t="19531" r="11377" b="35547"/>
          <a:stretch>
            <a:fillRect/>
          </a:stretch>
        </p:blipFill>
        <p:spPr bwMode="auto">
          <a:xfrm>
            <a:off x="391324" y="1428736"/>
            <a:ext cx="839551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B9F3-6D87-45E8-9133-A5924A8C81ED}" type="slidenum">
              <a:rPr lang="pt-BR" smtClean="0"/>
              <a:pPr/>
              <a:t>63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/>
          <a:srcRect l="9521" t="12695" r="10644" b="26758"/>
          <a:stretch>
            <a:fillRect/>
          </a:stretch>
        </p:blipFill>
        <p:spPr bwMode="auto">
          <a:xfrm>
            <a:off x="214282" y="428604"/>
            <a:ext cx="778674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oup 82"/>
          <p:cNvGrpSpPr>
            <a:grpSpLocks/>
          </p:cNvGrpSpPr>
          <p:nvPr/>
        </p:nvGrpSpPr>
        <p:grpSpPr bwMode="auto">
          <a:xfrm>
            <a:off x="2714612" y="5000636"/>
            <a:ext cx="2636044" cy="1128236"/>
            <a:chOff x="-7" y="432"/>
            <a:chExt cx="5535" cy="2369"/>
          </a:xfrm>
        </p:grpSpPr>
        <p:grpSp>
          <p:nvGrpSpPr>
            <p:cNvPr id="8" name="Group 5"/>
            <p:cNvGrpSpPr>
              <a:grpSpLocks noChangeAspect="1"/>
            </p:cNvGrpSpPr>
            <p:nvPr/>
          </p:nvGrpSpPr>
          <p:grpSpPr bwMode="auto">
            <a:xfrm rot="171971">
              <a:off x="384" y="432"/>
              <a:ext cx="4818" cy="2369"/>
              <a:chOff x="-76" y="3282"/>
              <a:chExt cx="8552" cy="4206"/>
            </a:xfrm>
          </p:grpSpPr>
          <p:grpSp>
            <p:nvGrpSpPr>
              <p:cNvPr id="11" name="Group 6"/>
              <p:cNvGrpSpPr>
                <a:grpSpLocks noChangeAspect="1"/>
              </p:cNvGrpSpPr>
              <p:nvPr/>
            </p:nvGrpSpPr>
            <p:grpSpPr bwMode="auto">
              <a:xfrm>
                <a:off x="-76" y="3282"/>
                <a:ext cx="8552" cy="4206"/>
                <a:chOff x="154" y="3282"/>
                <a:chExt cx="8552" cy="4206"/>
              </a:xfrm>
            </p:grpSpPr>
            <p:grpSp>
              <p:nvGrpSpPr>
                <p:cNvPr id="13" name="Group 7"/>
                <p:cNvGrpSpPr>
                  <a:grpSpLocks noChangeAspect="1"/>
                </p:cNvGrpSpPr>
                <p:nvPr/>
              </p:nvGrpSpPr>
              <p:grpSpPr bwMode="auto">
                <a:xfrm>
                  <a:off x="154" y="3282"/>
                  <a:ext cx="8552" cy="4151"/>
                  <a:chOff x="384" y="3282"/>
                  <a:chExt cx="8552" cy="4151"/>
                </a:xfrm>
              </p:grpSpPr>
              <p:grpSp>
                <p:nvGrpSpPr>
                  <p:cNvPr id="15" name="Group 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84" y="4638"/>
                    <a:ext cx="5299" cy="2795"/>
                    <a:chOff x="614" y="4638"/>
                    <a:chExt cx="10596" cy="5589"/>
                  </a:xfrm>
                </p:grpSpPr>
                <p:grpSp>
                  <p:nvGrpSpPr>
                    <p:cNvPr id="49" name="Group 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614" y="6129"/>
                      <a:ext cx="7043" cy="4098"/>
                      <a:chOff x="844" y="6129"/>
                      <a:chExt cx="7043" cy="4098"/>
                    </a:xfrm>
                  </p:grpSpPr>
                  <p:grpSp>
                    <p:nvGrpSpPr>
                      <p:cNvPr id="66" name="Group 1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862" y="6129"/>
                        <a:ext cx="6871" cy="4098"/>
                        <a:chOff x="1322" y="6129"/>
                        <a:chExt cx="6871" cy="4098"/>
                      </a:xfrm>
                    </p:grpSpPr>
                    <p:sp>
                      <p:nvSpPr>
                        <p:cNvPr id="69" name="Freeform 1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220664">
                          <a:off x="1322" y="7568"/>
                          <a:ext cx="3369" cy="265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650" y="1774"/>
                            </a:cxn>
                            <a:cxn ang="0">
                              <a:pos x="780" y="1594"/>
                            </a:cxn>
                            <a:cxn ang="0">
                              <a:pos x="129" y="0"/>
                            </a:cxn>
                            <a:cxn ang="0">
                              <a:pos x="0" y="180"/>
                            </a:cxn>
                            <a:cxn ang="0">
                              <a:pos x="650" y="1774"/>
                            </a:cxn>
                          </a:cxnLst>
                          <a:rect l="0" t="0" r="r" b="b"/>
                          <a:pathLst>
                            <a:path w="780" h="1774">
                              <a:moveTo>
                                <a:pt x="650" y="1774"/>
                              </a:moveTo>
                              <a:lnTo>
                                <a:pt x="780" y="1594"/>
                              </a:lnTo>
                              <a:lnTo>
                                <a:pt x="129" y="0"/>
                              </a:lnTo>
                              <a:lnTo>
                                <a:pt x="0" y="180"/>
                              </a:lnTo>
                              <a:lnTo>
                                <a:pt x="650" y="177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5080">
                          <a:solidFill>
                            <a:srgbClr val="10101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70" name="Freeform 1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220664">
                          <a:off x="1908" y="7326"/>
                          <a:ext cx="3364" cy="265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650" y="1774"/>
                            </a:cxn>
                            <a:cxn ang="0">
                              <a:pos x="779" y="1594"/>
                            </a:cxn>
                            <a:cxn ang="0">
                              <a:pos x="129" y="0"/>
                            </a:cxn>
                            <a:cxn ang="0">
                              <a:pos x="0" y="180"/>
                            </a:cxn>
                            <a:cxn ang="0">
                              <a:pos x="650" y="1774"/>
                            </a:cxn>
                          </a:cxnLst>
                          <a:rect l="0" t="0" r="r" b="b"/>
                          <a:pathLst>
                            <a:path w="779" h="1774">
                              <a:moveTo>
                                <a:pt x="650" y="1774"/>
                              </a:moveTo>
                              <a:lnTo>
                                <a:pt x="779" y="1594"/>
                              </a:lnTo>
                              <a:lnTo>
                                <a:pt x="129" y="0"/>
                              </a:lnTo>
                              <a:lnTo>
                                <a:pt x="0" y="180"/>
                              </a:lnTo>
                              <a:lnTo>
                                <a:pt x="650" y="177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5080">
                          <a:solidFill>
                            <a:srgbClr val="10101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71" name="Freeform 1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220664">
                          <a:off x="2491" y="7080"/>
                          <a:ext cx="3360" cy="2656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650" y="1773"/>
                            </a:cxn>
                            <a:cxn ang="0">
                              <a:pos x="778" y="1594"/>
                            </a:cxn>
                            <a:cxn ang="0">
                              <a:pos x="128" y="0"/>
                            </a:cxn>
                            <a:cxn ang="0">
                              <a:pos x="0" y="179"/>
                            </a:cxn>
                            <a:cxn ang="0">
                              <a:pos x="650" y="1773"/>
                            </a:cxn>
                          </a:cxnLst>
                          <a:rect l="0" t="0" r="r" b="b"/>
                          <a:pathLst>
                            <a:path w="778" h="1773">
                              <a:moveTo>
                                <a:pt x="650" y="1773"/>
                              </a:moveTo>
                              <a:lnTo>
                                <a:pt x="778" y="1594"/>
                              </a:lnTo>
                              <a:lnTo>
                                <a:pt x="128" y="0"/>
                              </a:lnTo>
                              <a:lnTo>
                                <a:pt x="0" y="179"/>
                              </a:lnTo>
                              <a:lnTo>
                                <a:pt x="650" y="177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5080">
                          <a:solidFill>
                            <a:srgbClr val="10101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72" name="Freeform 1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220664">
                          <a:off x="1792" y="7479"/>
                          <a:ext cx="2047" cy="164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409" y="1094"/>
                            </a:cxn>
                            <a:cxn ang="0">
                              <a:pos x="474" y="1004"/>
                            </a:cxn>
                            <a:cxn ang="0">
                              <a:pos x="64" y="0"/>
                            </a:cxn>
                            <a:cxn ang="0">
                              <a:pos x="0" y="90"/>
                            </a:cxn>
                            <a:cxn ang="0">
                              <a:pos x="409" y="1094"/>
                            </a:cxn>
                          </a:cxnLst>
                          <a:rect l="0" t="0" r="r" b="b"/>
                          <a:pathLst>
                            <a:path w="474" h="1094">
                              <a:moveTo>
                                <a:pt x="409" y="1094"/>
                              </a:moveTo>
                              <a:lnTo>
                                <a:pt x="474" y="1004"/>
                              </a:lnTo>
                              <a:lnTo>
                                <a:pt x="64" y="0"/>
                              </a:lnTo>
                              <a:lnTo>
                                <a:pt x="0" y="90"/>
                              </a:lnTo>
                              <a:lnTo>
                                <a:pt x="409" y="109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101010"/>
                        </a:solidFill>
                        <a:ln w="5080">
                          <a:solidFill>
                            <a:srgbClr val="10101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73" name="Freeform 1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220664">
                          <a:off x="2374" y="7237"/>
                          <a:ext cx="2042" cy="164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410" y="1094"/>
                            </a:cxn>
                            <a:cxn ang="0">
                              <a:pos x="473" y="1003"/>
                            </a:cxn>
                            <a:cxn ang="0">
                              <a:pos x="64" y="0"/>
                            </a:cxn>
                            <a:cxn ang="0">
                              <a:pos x="0" y="90"/>
                            </a:cxn>
                            <a:cxn ang="0">
                              <a:pos x="410" y="1094"/>
                            </a:cxn>
                          </a:cxnLst>
                          <a:rect l="0" t="0" r="r" b="b"/>
                          <a:pathLst>
                            <a:path w="473" h="1094">
                              <a:moveTo>
                                <a:pt x="410" y="1094"/>
                              </a:moveTo>
                              <a:lnTo>
                                <a:pt x="473" y="1003"/>
                              </a:lnTo>
                              <a:lnTo>
                                <a:pt x="64" y="0"/>
                              </a:lnTo>
                              <a:lnTo>
                                <a:pt x="0" y="90"/>
                              </a:lnTo>
                              <a:lnTo>
                                <a:pt x="410" y="109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101010"/>
                        </a:solidFill>
                        <a:ln w="5080">
                          <a:solidFill>
                            <a:srgbClr val="10101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74" name="Freeform 1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220664">
                          <a:off x="4829" y="6129"/>
                          <a:ext cx="3364" cy="265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650" y="1774"/>
                            </a:cxn>
                            <a:cxn ang="0">
                              <a:pos x="779" y="1594"/>
                            </a:cxn>
                            <a:cxn ang="0">
                              <a:pos x="129" y="0"/>
                            </a:cxn>
                            <a:cxn ang="0">
                              <a:pos x="0" y="180"/>
                            </a:cxn>
                            <a:cxn ang="0">
                              <a:pos x="650" y="1774"/>
                            </a:cxn>
                          </a:cxnLst>
                          <a:rect l="0" t="0" r="r" b="b"/>
                          <a:pathLst>
                            <a:path w="779" h="1774">
                              <a:moveTo>
                                <a:pt x="650" y="1774"/>
                              </a:moveTo>
                              <a:lnTo>
                                <a:pt x="779" y="1594"/>
                              </a:lnTo>
                              <a:lnTo>
                                <a:pt x="129" y="0"/>
                              </a:lnTo>
                              <a:lnTo>
                                <a:pt x="0" y="180"/>
                              </a:lnTo>
                              <a:lnTo>
                                <a:pt x="650" y="177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5080">
                          <a:solidFill>
                            <a:srgbClr val="10101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75" name="Freeform 1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220664">
                          <a:off x="3078" y="6845"/>
                          <a:ext cx="3364" cy="2663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650" y="1774"/>
                            </a:cxn>
                            <a:cxn ang="0">
                              <a:pos x="779" y="1594"/>
                            </a:cxn>
                            <a:cxn ang="0">
                              <a:pos x="129" y="0"/>
                            </a:cxn>
                            <a:cxn ang="0">
                              <a:pos x="0" y="180"/>
                            </a:cxn>
                            <a:cxn ang="0">
                              <a:pos x="650" y="1774"/>
                            </a:cxn>
                          </a:cxnLst>
                          <a:rect l="0" t="0" r="r" b="b"/>
                          <a:pathLst>
                            <a:path w="779" h="1774">
                              <a:moveTo>
                                <a:pt x="650" y="1774"/>
                              </a:moveTo>
                              <a:lnTo>
                                <a:pt x="779" y="1594"/>
                              </a:lnTo>
                              <a:lnTo>
                                <a:pt x="129" y="0"/>
                              </a:lnTo>
                              <a:lnTo>
                                <a:pt x="0" y="180"/>
                              </a:lnTo>
                              <a:lnTo>
                                <a:pt x="650" y="177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5080">
                          <a:solidFill>
                            <a:srgbClr val="10101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76" name="Freeform 1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220664">
                          <a:off x="3655" y="6609"/>
                          <a:ext cx="3365" cy="2662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650" y="1774"/>
                            </a:cxn>
                            <a:cxn ang="0">
                              <a:pos x="779" y="1594"/>
                            </a:cxn>
                            <a:cxn ang="0">
                              <a:pos x="129" y="0"/>
                            </a:cxn>
                            <a:cxn ang="0">
                              <a:pos x="0" y="180"/>
                            </a:cxn>
                            <a:cxn ang="0">
                              <a:pos x="650" y="1774"/>
                            </a:cxn>
                          </a:cxnLst>
                          <a:rect l="0" t="0" r="r" b="b"/>
                          <a:pathLst>
                            <a:path w="779" h="1774">
                              <a:moveTo>
                                <a:pt x="650" y="1774"/>
                              </a:moveTo>
                              <a:lnTo>
                                <a:pt x="779" y="1594"/>
                              </a:lnTo>
                              <a:lnTo>
                                <a:pt x="129" y="0"/>
                              </a:lnTo>
                              <a:lnTo>
                                <a:pt x="0" y="180"/>
                              </a:lnTo>
                              <a:lnTo>
                                <a:pt x="650" y="177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5080">
                          <a:solidFill>
                            <a:srgbClr val="10101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77" name="Freeform 1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220664">
                          <a:off x="4238" y="6370"/>
                          <a:ext cx="3369" cy="265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651" y="1775"/>
                            </a:cxn>
                            <a:cxn ang="0">
                              <a:pos x="780" y="1594"/>
                            </a:cxn>
                            <a:cxn ang="0">
                              <a:pos x="130" y="0"/>
                            </a:cxn>
                            <a:cxn ang="0">
                              <a:pos x="0" y="181"/>
                            </a:cxn>
                            <a:cxn ang="0">
                              <a:pos x="651" y="1775"/>
                            </a:cxn>
                          </a:cxnLst>
                          <a:rect l="0" t="0" r="r" b="b"/>
                          <a:pathLst>
                            <a:path w="780" h="1775">
                              <a:moveTo>
                                <a:pt x="651" y="1775"/>
                              </a:moveTo>
                              <a:lnTo>
                                <a:pt x="780" y="1594"/>
                              </a:lnTo>
                              <a:lnTo>
                                <a:pt x="130" y="0"/>
                              </a:lnTo>
                              <a:lnTo>
                                <a:pt x="0" y="181"/>
                              </a:lnTo>
                              <a:lnTo>
                                <a:pt x="651" y="177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5080">
                          <a:solidFill>
                            <a:srgbClr val="10101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78" name="Freeform 2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220664">
                          <a:off x="4711" y="6291"/>
                          <a:ext cx="2048" cy="164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410" y="1094"/>
                            </a:cxn>
                            <a:cxn ang="0">
                              <a:pos x="474" y="1004"/>
                            </a:cxn>
                            <a:cxn ang="0">
                              <a:pos x="65" y="0"/>
                            </a:cxn>
                            <a:cxn ang="0">
                              <a:pos x="0" y="90"/>
                            </a:cxn>
                            <a:cxn ang="0">
                              <a:pos x="410" y="1094"/>
                            </a:cxn>
                          </a:cxnLst>
                          <a:rect l="0" t="0" r="r" b="b"/>
                          <a:pathLst>
                            <a:path w="474" h="1094">
                              <a:moveTo>
                                <a:pt x="410" y="1094"/>
                              </a:moveTo>
                              <a:lnTo>
                                <a:pt x="474" y="1004"/>
                              </a:lnTo>
                              <a:lnTo>
                                <a:pt x="65" y="0"/>
                              </a:lnTo>
                              <a:lnTo>
                                <a:pt x="0" y="90"/>
                              </a:lnTo>
                              <a:lnTo>
                                <a:pt x="410" y="109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101010"/>
                        </a:solidFill>
                        <a:ln w="5080">
                          <a:solidFill>
                            <a:srgbClr val="10101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79" name="Freeform 2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220664">
                          <a:off x="3539" y="6759"/>
                          <a:ext cx="2047" cy="164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410" y="1094"/>
                            </a:cxn>
                            <a:cxn ang="0">
                              <a:pos x="474" y="1004"/>
                            </a:cxn>
                            <a:cxn ang="0">
                              <a:pos x="65" y="0"/>
                            </a:cxn>
                            <a:cxn ang="0">
                              <a:pos x="0" y="90"/>
                            </a:cxn>
                            <a:cxn ang="0">
                              <a:pos x="410" y="1094"/>
                            </a:cxn>
                          </a:cxnLst>
                          <a:rect l="0" t="0" r="r" b="b"/>
                          <a:pathLst>
                            <a:path w="474" h="1094">
                              <a:moveTo>
                                <a:pt x="410" y="1094"/>
                              </a:moveTo>
                              <a:lnTo>
                                <a:pt x="474" y="1004"/>
                              </a:lnTo>
                              <a:lnTo>
                                <a:pt x="65" y="0"/>
                              </a:lnTo>
                              <a:lnTo>
                                <a:pt x="0" y="90"/>
                              </a:lnTo>
                              <a:lnTo>
                                <a:pt x="410" y="109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101010"/>
                        </a:solidFill>
                        <a:ln w="5080">
                          <a:solidFill>
                            <a:srgbClr val="10101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80" name="Freeform 2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220664">
                          <a:off x="4133" y="6530"/>
                          <a:ext cx="2043" cy="164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409" y="1095"/>
                            </a:cxn>
                            <a:cxn ang="0">
                              <a:pos x="473" y="1004"/>
                            </a:cxn>
                            <a:cxn ang="0">
                              <a:pos x="63" y="0"/>
                            </a:cxn>
                            <a:cxn ang="0">
                              <a:pos x="0" y="91"/>
                            </a:cxn>
                            <a:cxn ang="0">
                              <a:pos x="409" y="1095"/>
                            </a:cxn>
                          </a:cxnLst>
                          <a:rect l="0" t="0" r="r" b="b"/>
                          <a:pathLst>
                            <a:path w="473" h="1095">
                              <a:moveTo>
                                <a:pt x="409" y="1095"/>
                              </a:moveTo>
                              <a:lnTo>
                                <a:pt x="473" y="1004"/>
                              </a:lnTo>
                              <a:lnTo>
                                <a:pt x="63" y="0"/>
                              </a:lnTo>
                              <a:lnTo>
                                <a:pt x="0" y="91"/>
                              </a:lnTo>
                              <a:lnTo>
                                <a:pt x="409" y="109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101010"/>
                        </a:solidFill>
                        <a:ln w="5080">
                          <a:solidFill>
                            <a:srgbClr val="10101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</p:grpSp>
                  <p:sp>
                    <p:nvSpPr>
                      <p:cNvPr id="67" name="AutoShape 2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20650803" flipH="1">
                        <a:off x="3369" y="8942"/>
                        <a:ext cx="4518" cy="755"/>
                      </a:xfrm>
                      <a:prstGeom prst="rtTriangle">
                        <a:avLst/>
                      </a:prstGeom>
                      <a:solidFill>
                        <a:srgbClr val="FFFFFF"/>
                      </a:solidFill>
                      <a:ln w="508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68" name="AutoShape 2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-1845927" flipH="1" flipV="1">
                        <a:off x="844" y="6528"/>
                        <a:ext cx="4480" cy="738"/>
                      </a:xfrm>
                      <a:prstGeom prst="rtTriangle">
                        <a:avLst/>
                      </a:prstGeom>
                      <a:solidFill>
                        <a:srgbClr val="FFFFFF"/>
                      </a:solidFill>
                      <a:ln w="508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</p:grpSp>
                <p:grpSp>
                  <p:nvGrpSpPr>
                    <p:cNvPr id="50" name="Group 2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4662" y="4638"/>
                      <a:ext cx="6548" cy="3810"/>
                      <a:chOff x="844" y="6129"/>
                      <a:chExt cx="7043" cy="4098"/>
                    </a:xfrm>
                  </p:grpSpPr>
                  <p:grpSp>
                    <p:nvGrpSpPr>
                      <p:cNvPr id="51" name="Group 2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862" y="6129"/>
                        <a:ext cx="6871" cy="4098"/>
                        <a:chOff x="1322" y="6129"/>
                        <a:chExt cx="6871" cy="4098"/>
                      </a:xfrm>
                    </p:grpSpPr>
                    <p:sp>
                      <p:nvSpPr>
                        <p:cNvPr id="54" name="Freeform 2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220664">
                          <a:off x="1322" y="7568"/>
                          <a:ext cx="3369" cy="265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650" y="1774"/>
                            </a:cxn>
                            <a:cxn ang="0">
                              <a:pos x="780" y="1594"/>
                            </a:cxn>
                            <a:cxn ang="0">
                              <a:pos x="129" y="0"/>
                            </a:cxn>
                            <a:cxn ang="0">
                              <a:pos x="0" y="180"/>
                            </a:cxn>
                            <a:cxn ang="0">
                              <a:pos x="650" y="1774"/>
                            </a:cxn>
                          </a:cxnLst>
                          <a:rect l="0" t="0" r="r" b="b"/>
                          <a:pathLst>
                            <a:path w="780" h="1774">
                              <a:moveTo>
                                <a:pt x="650" y="1774"/>
                              </a:moveTo>
                              <a:lnTo>
                                <a:pt x="780" y="1594"/>
                              </a:lnTo>
                              <a:lnTo>
                                <a:pt x="129" y="0"/>
                              </a:lnTo>
                              <a:lnTo>
                                <a:pt x="0" y="180"/>
                              </a:lnTo>
                              <a:lnTo>
                                <a:pt x="650" y="177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5080">
                          <a:solidFill>
                            <a:srgbClr val="10101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55" name="Freeform 2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220664">
                          <a:off x="1908" y="7326"/>
                          <a:ext cx="3364" cy="265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650" y="1774"/>
                            </a:cxn>
                            <a:cxn ang="0">
                              <a:pos x="779" y="1594"/>
                            </a:cxn>
                            <a:cxn ang="0">
                              <a:pos x="129" y="0"/>
                            </a:cxn>
                            <a:cxn ang="0">
                              <a:pos x="0" y="180"/>
                            </a:cxn>
                            <a:cxn ang="0">
                              <a:pos x="650" y="1774"/>
                            </a:cxn>
                          </a:cxnLst>
                          <a:rect l="0" t="0" r="r" b="b"/>
                          <a:pathLst>
                            <a:path w="779" h="1774">
                              <a:moveTo>
                                <a:pt x="650" y="1774"/>
                              </a:moveTo>
                              <a:lnTo>
                                <a:pt x="779" y="1594"/>
                              </a:lnTo>
                              <a:lnTo>
                                <a:pt x="129" y="0"/>
                              </a:lnTo>
                              <a:lnTo>
                                <a:pt x="0" y="180"/>
                              </a:lnTo>
                              <a:lnTo>
                                <a:pt x="650" y="177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5080">
                          <a:solidFill>
                            <a:srgbClr val="10101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56" name="Freeform 2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220664">
                          <a:off x="2491" y="7080"/>
                          <a:ext cx="3360" cy="2656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650" y="1773"/>
                            </a:cxn>
                            <a:cxn ang="0">
                              <a:pos x="778" y="1594"/>
                            </a:cxn>
                            <a:cxn ang="0">
                              <a:pos x="128" y="0"/>
                            </a:cxn>
                            <a:cxn ang="0">
                              <a:pos x="0" y="179"/>
                            </a:cxn>
                            <a:cxn ang="0">
                              <a:pos x="650" y="1773"/>
                            </a:cxn>
                          </a:cxnLst>
                          <a:rect l="0" t="0" r="r" b="b"/>
                          <a:pathLst>
                            <a:path w="778" h="1773">
                              <a:moveTo>
                                <a:pt x="650" y="1773"/>
                              </a:moveTo>
                              <a:lnTo>
                                <a:pt x="778" y="1594"/>
                              </a:lnTo>
                              <a:lnTo>
                                <a:pt x="128" y="0"/>
                              </a:lnTo>
                              <a:lnTo>
                                <a:pt x="0" y="179"/>
                              </a:lnTo>
                              <a:lnTo>
                                <a:pt x="650" y="177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5080">
                          <a:solidFill>
                            <a:srgbClr val="10101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57" name="Freeform 3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220664">
                          <a:off x="1792" y="7479"/>
                          <a:ext cx="2047" cy="164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409" y="1094"/>
                            </a:cxn>
                            <a:cxn ang="0">
                              <a:pos x="474" y="1004"/>
                            </a:cxn>
                            <a:cxn ang="0">
                              <a:pos x="64" y="0"/>
                            </a:cxn>
                            <a:cxn ang="0">
                              <a:pos x="0" y="90"/>
                            </a:cxn>
                            <a:cxn ang="0">
                              <a:pos x="409" y="1094"/>
                            </a:cxn>
                          </a:cxnLst>
                          <a:rect l="0" t="0" r="r" b="b"/>
                          <a:pathLst>
                            <a:path w="474" h="1094">
                              <a:moveTo>
                                <a:pt x="409" y="1094"/>
                              </a:moveTo>
                              <a:lnTo>
                                <a:pt x="474" y="1004"/>
                              </a:lnTo>
                              <a:lnTo>
                                <a:pt x="64" y="0"/>
                              </a:lnTo>
                              <a:lnTo>
                                <a:pt x="0" y="90"/>
                              </a:lnTo>
                              <a:lnTo>
                                <a:pt x="409" y="109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101010"/>
                        </a:solidFill>
                        <a:ln w="5080">
                          <a:solidFill>
                            <a:srgbClr val="10101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58" name="Freeform 3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220664">
                          <a:off x="2374" y="7237"/>
                          <a:ext cx="2042" cy="164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410" y="1094"/>
                            </a:cxn>
                            <a:cxn ang="0">
                              <a:pos x="473" y="1003"/>
                            </a:cxn>
                            <a:cxn ang="0">
                              <a:pos x="64" y="0"/>
                            </a:cxn>
                            <a:cxn ang="0">
                              <a:pos x="0" y="90"/>
                            </a:cxn>
                            <a:cxn ang="0">
                              <a:pos x="410" y="1094"/>
                            </a:cxn>
                          </a:cxnLst>
                          <a:rect l="0" t="0" r="r" b="b"/>
                          <a:pathLst>
                            <a:path w="473" h="1094">
                              <a:moveTo>
                                <a:pt x="410" y="1094"/>
                              </a:moveTo>
                              <a:lnTo>
                                <a:pt x="473" y="1003"/>
                              </a:lnTo>
                              <a:lnTo>
                                <a:pt x="64" y="0"/>
                              </a:lnTo>
                              <a:lnTo>
                                <a:pt x="0" y="90"/>
                              </a:lnTo>
                              <a:lnTo>
                                <a:pt x="410" y="109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101010"/>
                        </a:solidFill>
                        <a:ln w="5080">
                          <a:solidFill>
                            <a:srgbClr val="10101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59" name="Freeform 3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220664">
                          <a:off x="4829" y="6129"/>
                          <a:ext cx="3364" cy="265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650" y="1774"/>
                            </a:cxn>
                            <a:cxn ang="0">
                              <a:pos x="779" y="1594"/>
                            </a:cxn>
                            <a:cxn ang="0">
                              <a:pos x="129" y="0"/>
                            </a:cxn>
                            <a:cxn ang="0">
                              <a:pos x="0" y="180"/>
                            </a:cxn>
                            <a:cxn ang="0">
                              <a:pos x="650" y="1774"/>
                            </a:cxn>
                          </a:cxnLst>
                          <a:rect l="0" t="0" r="r" b="b"/>
                          <a:pathLst>
                            <a:path w="779" h="1774">
                              <a:moveTo>
                                <a:pt x="650" y="1774"/>
                              </a:moveTo>
                              <a:lnTo>
                                <a:pt x="779" y="1594"/>
                              </a:lnTo>
                              <a:lnTo>
                                <a:pt x="129" y="0"/>
                              </a:lnTo>
                              <a:lnTo>
                                <a:pt x="0" y="180"/>
                              </a:lnTo>
                              <a:lnTo>
                                <a:pt x="650" y="177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5080">
                          <a:solidFill>
                            <a:srgbClr val="10101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60" name="Freeform 3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220664">
                          <a:off x="3078" y="6845"/>
                          <a:ext cx="3364" cy="2663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650" y="1774"/>
                            </a:cxn>
                            <a:cxn ang="0">
                              <a:pos x="779" y="1594"/>
                            </a:cxn>
                            <a:cxn ang="0">
                              <a:pos x="129" y="0"/>
                            </a:cxn>
                            <a:cxn ang="0">
                              <a:pos x="0" y="180"/>
                            </a:cxn>
                            <a:cxn ang="0">
                              <a:pos x="650" y="1774"/>
                            </a:cxn>
                          </a:cxnLst>
                          <a:rect l="0" t="0" r="r" b="b"/>
                          <a:pathLst>
                            <a:path w="779" h="1774">
                              <a:moveTo>
                                <a:pt x="650" y="1774"/>
                              </a:moveTo>
                              <a:lnTo>
                                <a:pt x="779" y="1594"/>
                              </a:lnTo>
                              <a:lnTo>
                                <a:pt x="129" y="0"/>
                              </a:lnTo>
                              <a:lnTo>
                                <a:pt x="0" y="180"/>
                              </a:lnTo>
                              <a:lnTo>
                                <a:pt x="650" y="177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5080">
                          <a:solidFill>
                            <a:srgbClr val="10101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61" name="Freeform 3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220664">
                          <a:off x="3655" y="6609"/>
                          <a:ext cx="3365" cy="2662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650" y="1774"/>
                            </a:cxn>
                            <a:cxn ang="0">
                              <a:pos x="779" y="1594"/>
                            </a:cxn>
                            <a:cxn ang="0">
                              <a:pos x="129" y="0"/>
                            </a:cxn>
                            <a:cxn ang="0">
                              <a:pos x="0" y="180"/>
                            </a:cxn>
                            <a:cxn ang="0">
                              <a:pos x="650" y="1774"/>
                            </a:cxn>
                          </a:cxnLst>
                          <a:rect l="0" t="0" r="r" b="b"/>
                          <a:pathLst>
                            <a:path w="779" h="1774">
                              <a:moveTo>
                                <a:pt x="650" y="1774"/>
                              </a:moveTo>
                              <a:lnTo>
                                <a:pt x="779" y="1594"/>
                              </a:lnTo>
                              <a:lnTo>
                                <a:pt x="129" y="0"/>
                              </a:lnTo>
                              <a:lnTo>
                                <a:pt x="0" y="180"/>
                              </a:lnTo>
                              <a:lnTo>
                                <a:pt x="650" y="177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5080">
                          <a:solidFill>
                            <a:srgbClr val="10101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62" name="Freeform 3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220664">
                          <a:off x="4238" y="6370"/>
                          <a:ext cx="3369" cy="265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651" y="1775"/>
                            </a:cxn>
                            <a:cxn ang="0">
                              <a:pos x="780" y="1594"/>
                            </a:cxn>
                            <a:cxn ang="0">
                              <a:pos x="130" y="0"/>
                            </a:cxn>
                            <a:cxn ang="0">
                              <a:pos x="0" y="181"/>
                            </a:cxn>
                            <a:cxn ang="0">
                              <a:pos x="651" y="1775"/>
                            </a:cxn>
                          </a:cxnLst>
                          <a:rect l="0" t="0" r="r" b="b"/>
                          <a:pathLst>
                            <a:path w="780" h="1775">
                              <a:moveTo>
                                <a:pt x="651" y="1775"/>
                              </a:moveTo>
                              <a:lnTo>
                                <a:pt x="780" y="1594"/>
                              </a:lnTo>
                              <a:lnTo>
                                <a:pt x="130" y="0"/>
                              </a:lnTo>
                              <a:lnTo>
                                <a:pt x="0" y="181"/>
                              </a:lnTo>
                              <a:lnTo>
                                <a:pt x="651" y="177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5080">
                          <a:solidFill>
                            <a:srgbClr val="10101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63" name="Freeform 3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220664">
                          <a:off x="4711" y="6291"/>
                          <a:ext cx="2048" cy="164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410" y="1094"/>
                            </a:cxn>
                            <a:cxn ang="0">
                              <a:pos x="474" y="1004"/>
                            </a:cxn>
                            <a:cxn ang="0">
                              <a:pos x="65" y="0"/>
                            </a:cxn>
                            <a:cxn ang="0">
                              <a:pos x="0" y="90"/>
                            </a:cxn>
                            <a:cxn ang="0">
                              <a:pos x="410" y="1094"/>
                            </a:cxn>
                          </a:cxnLst>
                          <a:rect l="0" t="0" r="r" b="b"/>
                          <a:pathLst>
                            <a:path w="474" h="1094">
                              <a:moveTo>
                                <a:pt x="410" y="1094"/>
                              </a:moveTo>
                              <a:lnTo>
                                <a:pt x="474" y="1004"/>
                              </a:lnTo>
                              <a:lnTo>
                                <a:pt x="65" y="0"/>
                              </a:lnTo>
                              <a:lnTo>
                                <a:pt x="0" y="90"/>
                              </a:lnTo>
                              <a:lnTo>
                                <a:pt x="410" y="109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101010"/>
                        </a:solidFill>
                        <a:ln w="5080">
                          <a:solidFill>
                            <a:srgbClr val="10101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64" name="Freeform 3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220664">
                          <a:off x="3539" y="6759"/>
                          <a:ext cx="2047" cy="164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410" y="1094"/>
                            </a:cxn>
                            <a:cxn ang="0">
                              <a:pos x="474" y="1004"/>
                            </a:cxn>
                            <a:cxn ang="0">
                              <a:pos x="65" y="0"/>
                            </a:cxn>
                            <a:cxn ang="0">
                              <a:pos x="0" y="90"/>
                            </a:cxn>
                            <a:cxn ang="0">
                              <a:pos x="410" y="1094"/>
                            </a:cxn>
                          </a:cxnLst>
                          <a:rect l="0" t="0" r="r" b="b"/>
                          <a:pathLst>
                            <a:path w="474" h="1094">
                              <a:moveTo>
                                <a:pt x="410" y="1094"/>
                              </a:moveTo>
                              <a:lnTo>
                                <a:pt x="474" y="1004"/>
                              </a:lnTo>
                              <a:lnTo>
                                <a:pt x="65" y="0"/>
                              </a:lnTo>
                              <a:lnTo>
                                <a:pt x="0" y="90"/>
                              </a:lnTo>
                              <a:lnTo>
                                <a:pt x="410" y="109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101010"/>
                        </a:solidFill>
                        <a:ln w="5080">
                          <a:solidFill>
                            <a:srgbClr val="10101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65" name="Freeform 3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220664">
                          <a:off x="4133" y="6530"/>
                          <a:ext cx="2043" cy="164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409" y="1095"/>
                            </a:cxn>
                            <a:cxn ang="0">
                              <a:pos x="473" y="1004"/>
                            </a:cxn>
                            <a:cxn ang="0">
                              <a:pos x="63" y="0"/>
                            </a:cxn>
                            <a:cxn ang="0">
                              <a:pos x="0" y="91"/>
                            </a:cxn>
                            <a:cxn ang="0">
                              <a:pos x="409" y="1095"/>
                            </a:cxn>
                          </a:cxnLst>
                          <a:rect l="0" t="0" r="r" b="b"/>
                          <a:pathLst>
                            <a:path w="473" h="1095">
                              <a:moveTo>
                                <a:pt x="409" y="1095"/>
                              </a:moveTo>
                              <a:lnTo>
                                <a:pt x="473" y="1004"/>
                              </a:lnTo>
                              <a:lnTo>
                                <a:pt x="63" y="0"/>
                              </a:lnTo>
                              <a:lnTo>
                                <a:pt x="0" y="91"/>
                              </a:lnTo>
                              <a:lnTo>
                                <a:pt x="409" y="109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101010"/>
                        </a:solidFill>
                        <a:ln w="5080">
                          <a:solidFill>
                            <a:srgbClr val="10101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</p:grpSp>
                  <p:sp>
                    <p:nvSpPr>
                      <p:cNvPr id="52" name="AutoShape 3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20650803" flipH="1">
                        <a:off x="3369" y="8942"/>
                        <a:ext cx="4518" cy="755"/>
                      </a:xfrm>
                      <a:prstGeom prst="rtTriangle">
                        <a:avLst/>
                      </a:prstGeom>
                      <a:solidFill>
                        <a:srgbClr val="FFFFFF"/>
                      </a:solidFill>
                      <a:ln w="508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3" name="AutoShape 4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-1845927" flipH="1" flipV="1">
                        <a:off x="844" y="6528"/>
                        <a:ext cx="4480" cy="738"/>
                      </a:xfrm>
                      <a:prstGeom prst="rtTriangle">
                        <a:avLst/>
                      </a:prstGeom>
                      <a:solidFill>
                        <a:srgbClr val="FFFFFF"/>
                      </a:solidFill>
                      <a:ln w="508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</p:grpSp>
              </p:grpSp>
              <p:grpSp>
                <p:nvGrpSpPr>
                  <p:cNvPr id="16" name="Group 4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320" y="3282"/>
                    <a:ext cx="4616" cy="2434"/>
                    <a:chOff x="614" y="4638"/>
                    <a:chExt cx="10596" cy="5589"/>
                  </a:xfrm>
                </p:grpSpPr>
                <p:grpSp>
                  <p:nvGrpSpPr>
                    <p:cNvPr id="17" name="Group 4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614" y="6129"/>
                      <a:ext cx="7043" cy="4098"/>
                      <a:chOff x="844" y="6129"/>
                      <a:chExt cx="7043" cy="4098"/>
                    </a:xfrm>
                  </p:grpSpPr>
                  <p:grpSp>
                    <p:nvGrpSpPr>
                      <p:cNvPr id="34" name="Group 4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862" y="6129"/>
                        <a:ext cx="6871" cy="4098"/>
                        <a:chOff x="1322" y="6129"/>
                        <a:chExt cx="6871" cy="4098"/>
                      </a:xfrm>
                    </p:grpSpPr>
                    <p:sp>
                      <p:nvSpPr>
                        <p:cNvPr id="37" name="Freeform 4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220664">
                          <a:off x="1322" y="7568"/>
                          <a:ext cx="3369" cy="265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650" y="1774"/>
                            </a:cxn>
                            <a:cxn ang="0">
                              <a:pos x="780" y="1594"/>
                            </a:cxn>
                            <a:cxn ang="0">
                              <a:pos x="129" y="0"/>
                            </a:cxn>
                            <a:cxn ang="0">
                              <a:pos x="0" y="180"/>
                            </a:cxn>
                            <a:cxn ang="0">
                              <a:pos x="650" y="1774"/>
                            </a:cxn>
                          </a:cxnLst>
                          <a:rect l="0" t="0" r="r" b="b"/>
                          <a:pathLst>
                            <a:path w="780" h="1774">
                              <a:moveTo>
                                <a:pt x="650" y="1774"/>
                              </a:moveTo>
                              <a:lnTo>
                                <a:pt x="780" y="1594"/>
                              </a:lnTo>
                              <a:lnTo>
                                <a:pt x="129" y="0"/>
                              </a:lnTo>
                              <a:lnTo>
                                <a:pt x="0" y="180"/>
                              </a:lnTo>
                              <a:lnTo>
                                <a:pt x="650" y="177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5080">
                          <a:solidFill>
                            <a:srgbClr val="10101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38" name="Freeform 4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220664">
                          <a:off x="1908" y="7326"/>
                          <a:ext cx="3364" cy="265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650" y="1774"/>
                            </a:cxn>
                            <a:cxn ang="0">
                              <a:pos x="779" y="1594"/>
                            </a:cxn>
                            <a:cxn ang="0">
                              <a:pos x="129" y="0"/>
                            </a:cxn>
                            <a:cxn ang="0">
                              <a:pos x="0" y="180"/>
                            </a:cxn>
                            <a:cxn ang="0">
                              <a:pos x="650" y="1774"/>
                            </a:cxn>
                          </a:cxnLst>
                          <a:rect l="0" t="0" r="r" b="b"/>
                          <a:pathLst>
                            <a:path w="779" h="1774">
                              <a:moveTo>
                                <a:pt x="650" y="1774"/>
                              </a:moveTo>
                              <a:lnTo>
                                <a:pt x="779" y="1594"/>
                              </a:lnTo>
                              <a:lnTo>
                                <a:pt x="129" y="0"/>
                              </a:lnTo>
                              <a:lnTo>
                                <a:pt x="0" y="180"/>
                              </a:lnTo>
                              <a:lnTo>
                                <a:pt x="650" y="177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5080">
                          <a:solidFill>
                            <a:srgbClr val="10101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39" name="Freeform 4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220664">
                          <a:off x="2491" y="7080"/>
                          <a:ext cx="3360" cy="2656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650" y="1773"/>
                            </a:cxn>
                            <a:cxn ang="0">
                              <a:pos x="778" y="1594"/>
                            </a:cxn>
                            <a:cxn ang="0">
                              <a:pos x="128" y="0"/>
                            </a:cxn>
                            <a:cxn ang="0">
                              <a:pos x="0" y="179"/>
                            </a:cxn>
                            <a:cxn ang="0">
                              <a:pos x="650" y="1773"/>
                            </a:cxn>
                          </a:cxnLst>
                          <a:rect l="0" t="0" r="r" b="b"/>
                          <a:pathLst>
                            <a:path w="778" h="1773">
                              <a:moveTo>
                                <a:pt x="650" y="1773"/>
                              </a:moveTo>
                              <a:lnTo>
                                <a:pt x="778" y="1594"/>
                              </a:lnTo>
                              <a:lnTo>
                                <a:pt x="128" y="0"/>
                              </a:lnTo>
                              <a:lnTo>
                                <a:pt x="0" y="179"/>
                              </a:lnTo>
                              <a:lnTo>
                                <a:pt x="650" y="177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5080">
                          <a:solidFill>
                            <a:srgbClr val="10101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40" name="Freeform 4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220664">
                          <a:off x="1792" y="7479"/>
                          <a:ext cx="2047" cy="164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409" y="1094"/>
                            </a:cxn>
                            <a:cxn ang="0">
                              <a:pos x="474" y="1004"/>
                            </a:cxn>
                            <a:cxn ang="0">
                              <a:pos x="64" y="0"/>
                            </a:cxn>
                            <a:cxn ang="0">
                              <a:pos x="0" y="90"/>
                            </a:cxn>
                            <a:cxn ang="0">
                              <a:pos x="409" y="1094"/>
                            </a:cxn>
                          </a:cxnLst>
                          <a:rect l="0" t="0" r="r" b="b"/>
                          <a:pathLst>
                            <a:path w="474" h="1094">
                              <a:moveTo>
                                <a:pt x="409" y="1094"/>
                              </a:moveTo>
                              <a:lnTo>
                                <a:pt x="474" y="1004"/>
                              </a:lnTo>
                              <a:lnTo>
                                <a:pt x="64" y="0"/>
                              </a:lnTo>
                              <a:lnTo>
                                <a:pt x="0" y="90"/>
                              </a:lnTo>
                              <a:lnTo>
                                <a:pt x="409" y="109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101010"/>
                        </a:solidFill>
                        <a:ln w="5080">
                          <a:solidFill>
                            <a:srgbClr val="10101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41" name="Freeform 4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220664">
                          <a:off x="2374" y="7237"/>
                          <a:ext cx="2042" cy="164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410" y="1094"/>
                            </a:cxn>
                            <a:cxn ang="0">
                              <a:pos x="473" y="1003"/>
                            </a:cxn>
                            <a:cxn ang="0">
                              <a:pos x="64" y="0"/>
                            </a:cxn>
                            <a:cxn ang="0">
                              <a:pos x="0" y="90"/>
                            </a:cxn>
                            <a:cxn ang="0">
                              <a:pos x="410" y="1094"/>
                            </a:cxn>
                          </a:cxnLst>
                          <a:rect l="0" t="0" r="r" b="b"/>
                          <a:pathLst>
                            <a:path w="473" h="1094">
                              <a:moveTo>
                                <a:pt x="410" y="1094"/>
                              </a:moveTo>
                              <a:lnTo>
                                <a:pt x="473" y="1003"/>
                              </a:lnTo>
                              <a:lnTo>
                                <a:pt x="64" y="0"/>
                              </a:lnTo>
                              <a:lnTo>
                                <a:pt x="0" y="90"/>
                              </a:lnTo>
                              <a:lnTo>
                                <a:pt x="410" y="109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101010"/>
                        </a:solidFill>
                        <a:ln w="5080">
                          <a:solidFill>
                            <a:srgbClr val="10101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42" name="Freeform 4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220664">
                          <a:off x="4829" y="6129"/>
                          <a:ext cx="3364" cy="265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650" y="1774"/>
                            </a:cxn>
                            <a:cxn ang="0">
                              <a:pos x="779" y="1594"/>
                            </a:cxn>
                            <a:cxn ang="0">
                              <a:pos x="129" y="0"/>
                            </a:cxn>
                            <a:cxn ang="0">
                              <a:pos x="0" y="180"/>
                            </a:cxn>
                            <a:cxn ang="0">
                              <a:pos x="650" y="1774"/>
                            </a:cxn>
                          </a:cxnLst>
                          <a:rect l="0" t="0" r="r" b="b"/>
                          <a:pathLst>
                            <a:path w="779" h="1774">
                              <a:moveTo>
                                <a:pt x="650" y="1774"/>
                              </a:moveTo>
                              <a:lnTo>
                                <a:pt x="779" y="1594"/>
                              </a:lnTo>
                              <a:lnTo>
                                <a:pt x="129" y="0"/>
                              </a:lnTo>
                              <a:lnTo>
                                <a:pt x="0" y="180"/>
                              </a:lnTo>
                              <a:lnTo>
                                <a:pt x="650" y="177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5080">
                          <a:solidFill>
                            <a:srgbClr val="10101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43" name="Freeform 5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220664">
                          <a:off x="3078" y="6845"/>
                          <a:ext cx="3364" cy="2663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650" y="1774"/>
                            </a:cxn>
                            <a:cxn ang="0">
                              <a:pos x="779" y="1594"/>
                            </a:cxn>
                            <a:cxn ang="0">
                              <a:pos x="129" y="0"/>
                            </a:cxn>
                            <a:cxn ang="0">
                              <a:pos x="0" y="180"/>
                            </a:cxn>
                            <a:cxn ang="0">
                              <a:pos x="650" y="1774"/>
                            </a:cxn>
                          </a:cxnLst>
                          <a:rect l="0" t="0" r="r" b="b"/>
                          <a:pathLst>
                            <a:path w="779" h="1774">
                              <a:moveTo>
                                <a:pt x="650" y="1774"/>
                              </a:moveTo>
                              <a:lnTo>
                                <a:pt x="779" y="1594"/>
                              </a:lnTo>
                              <a:lnTo>
                                <a:pt x="129" y="0"/>
                              </a:lnTo>
                              <a:lnTo>
                                <a:pt x="0" y="180"/>
                              </a:lnTo>
                              <a:lnTo>
                                <a:pt x="650" y="177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5080">
                          <a:solidFill>
                            <a:srgbClr val="10101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44" name="Freeform 5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220664">
                          <a:off x="3655" y="6609"/>
                          <a:ext cx="3365" cy="2662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650" y="1774"/>
                            </a:cxn>
                            <a:cxn ang="0">
                              <a:pos x="779" y="1594"/>
                            </a:cxn>
                            <a:cxn ang="0">
                              <a:pos x="129" y="0"/>
                            </a:cxn>
                            <a:cxn ang="0">
                              <a:pos x="0" y="180"/>
                            </a:cxn>
                            <a:cxn ang="0">
                              <a:pos x="650" y="1774"/>
                            </a:cxn>
                          </a:cxnLst>
                          <a:rect l="0" t="0" r="r" b="b"/>
                          <a:pathLst>
                            <a:path w="779" h="1774">
                              <a:moveTo>
                                <a:pt x="650" y="1774"/>
                              </a:moveTo>
                              <a:lnTo>
                                <a:pt x="779" y="1594"/>
                              </a:lnTo>
                              <a:lnTo>
                                <a:pt x="129" y="0"/>
                              </a:lnTo>
                              <a:lnTo>
                                <a:pt x="0" y="180"/>
                              </a:lnTo>
                              <a:lnTo>
                                <a:pt x="650" y="177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5080">
                          <a:solidFill>
                            <a:srgbClr val="10101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45" name="Freeform 5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220664">
                          <a:off x="4238" y="6370"/>
                          <a:ext cx="3369" cy="265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651" y="1775"/>
                            </a:cxn>
                            <a:cxn ang="0">
                              <a:pos x="780" y="1594"/>
                            </a:cxn>
                            <a:cxn ang="0">
                              <a:pos x="130" y="0"/>
                            </a:cxn>
                            <a:cxn ang="0">
                              <a:pos x="0" y="181"/>
                            </a:cxn>
                            <a:cxn ang="0">
                              <a:pos x="651" y="1775"/>
                            </a:cxn>
                          </a:cxnLst>
                          <a:rect l="0" t="0" r="r" b="b"/>
                          <a:pathLst>
                            <a:path w="780" h="1775">
                              <a:moveTo>
                                <a:pt x="651" y="1775"/>
                              </a:moveTo>
                              <a:lnTo>
                                <a:pt x="780" y="1594"/>
                              </a:lnTo>
                              <a:lnTo>
                                <a:pt x="130" y="0"/>
                              </a:lnTo>
                              <a:lnTo>
                                <a:pt x="0" y="181"/>
                              </a:lnTo>
                              <a:lnTo>
                                <a:pt x="651" y="177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5080">
                          <a:solidFill>
                            <a:srgbClr val="10101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46" name="Freeform 5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220664">
                          <a:off x="4711" y="6291"/>
                          <a:ext cx="2048" cy="164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410" y="1094"/>
                            </a:cxn>
                            <a:cxn ang="0">
                              <a:pos x="474" y="1004"/>
                            </a:cxn>
                            <a:cxn ang="0">
                              <a:pos x="65" y="0"/>
                            </a:cxn>
                            <a:cxn ang="0">
                              <a:pos x="0" y="90"/>
                            </a:cxn>
                            <a:cxn ang="0">
                              <a:pos x="410" y="1094"/>
                            </a:cxn>
                          </a:cxnLst>
                          <a:rect l="0" t="0" r="r" b="b"/>
                          <a:pathLst>
                            <a:path w="474" h="1094">
                              <a:moveTo>
                                <a:pt x="410" y="1094"/>
                              </a:moveTo>
                              <a:lnTo>
                                <a:pt x="474" y="1004"/>
                              </a:lnTo>
                              <a:lnTo>
                                <a:pt x="65" y="0"/>
                              </a:lnTo>
                              <a:lnTo>
                                <a:pt x="0" y="90"/>
                              </a:lnTo>
                              <a:lnTo>
                                <a:pt x="410" y="109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101010"/>
                        </a:solidFill>
                        <a:ln w="5080">
                          <a:solidFill>
                            <a:srgbClr val="10101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47" name="Freeform 5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220664">
                          <a:off x="3539" y="6759"/>
                          <a:ext cx="2047" cy="164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410" y="1094"/>
                            </a:cxn>
                            <a:cxn ang="0">
                              <a:pos x="474" y="1004"/>
                            </a:cxn>
                            <a:cxn ang="0">
                              <a:pos x="65" y="0"/>
                            </a:cxn>
                            <a:cxn ang="0">
                              <a:pos x="0" y="90"/>
                            </a:cxn>
                            <a:cxn ang="0">
                              <a:pos x="410" y="1094"/>
                            </a:cxn>
                          </a:cxnLst>
                          <a:rect l="0" t="0" r="r" b="b"/>
                          <a:pathLst>
                            <a:path w="474" h="1094">
                              <a:moveTo>
                                <a:pt x="410" y="1094"/>
                              </a:moveTo>
                              <a:lnTo>
                                <a:pt x="474" y="1004"/>
                              </a:lnTo>
                              <a:lnTo>
                                <a:pt x="65" y="0"/>
                              </a:lnTo>
                              <a:lnTo>
                                <a:pt x="0" y="90"/>
                              </a:lnTo>
                              <a:lnTo>
                                <a:pt x="410" y="109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101010"/>
                        </a:solidFill>
                        <a:ln w="5080">
                          <a:solidFill>
                            <a:srgbClr val="10101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48" name="Freeform 5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220664">
                          <a:off x="4133" y="6530"/>
                          <a:ext cx="2043" cy="164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409" y="1095"/>
                            </a:cxn>
                            <a:cxn ang="0">
                              <a:pos x="473" y="1004"/>
                            </a:cxn>
                            <a:cxn ang="0">
                              <a:pos x="63" y="0"/>
                            </a:cxn>
                            <a:cxn ang="0">
                              <a:pos x="0" y="91"/>
                            </a:cxn>
                            <a:cxn ang="0">
                              <a:pos x="409" y="1095"/>
                            </a:cxn>
                          </a:cxnLst>
                          <a:rect l="0" t="0" r="r" b="b"/>
                          <a:pathLst>
                            <a:path w="473" h="1095">
                              <a:moveTo>
                                <a:pt x="409" y="1095"/>
                              </a:moveTo>
                              <a:lnTo>
                                <a:pt x="473" y="1004"/>
                              </a:lnTo>
                              <a:lnTo>
                                <a:pt x="63" y="0"/>
                              </a:lnTo>
                              <a:lnTo>
                                <a:pt x="0" y="91"/>
                              </a:lnTo>
                              <a:lnTo>
                                <a:pt x="409" y="109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101010"/>
                        </a:solidFill>
                        <a:ln w="5080">
                          <a:solidFill>
                            <a:srgbClr val="10101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</p:grpSp>
                  <p:sp>
                    <p:nvSpPr>
                      <p:cNvPr id="35" name="AutoShape 5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20650803" flipH="1">
                        <a:off x="3369" y="8942"/>
                        <a:ext cx="4518" cy="755"/>
                      </a:xfrm>
                      <a:prstGeom prst="rtTriangle">
                        <a:avLst/>
                      </a:prstGeom>
                      <a:solidFill>
                        <a:srgbClr val="FFFFFF"/>
                      </a:solidFill>
                      <a:ln w="508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36" name="AutoShape 5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-1845927" flipH="1" flipV="1">
                        <a:off x="844" y="6528"/>
                        <a:ext cx="4480" cy="738"/>
                      </a:xfrm>
                      <a:prstGeom prst="rtTriangle">
                        <a:avLst/>
                      </a:prstGeom>
                      <a:solidFill>
                        <a:srgbClr val="FFFFFF"/>
                      </a:solidFill>
                      <a:ln w="508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</p:grpSp>
                <p:grpSp>
                  <p:nvGrpSpPr>
                    <p:cNvPr id="18" name="Group 5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4662" y="4638"/>
                      <a:ext cx="6548" cy="3810"/>
                      <a:chOff x="844" y="6129"/>
                      <a:chExt cx="7043" cy="4098"/>
                    </a:xfrm>
                  </p:grpSpPr>
                  <p:grpSp>
                    <p:nvGrpSpPr>
                      <p:cNvPr id="19" name="Group 5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862" y="6129"/>
                        <a:ext cx="6871" cy="4098"/>
                        <a:chOff x="1322" y="6129"/>
                        <a:chExt cx="6871" cy="4098"/>
                      </a:xfrm>
                    </p:grpSpPr>
                    <p:sp>
                      <p:nvSpPr>
                        <p:cNvPr id="22" name="Freeform 6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220664">
                          <a:off x="1322" y="7568"/>
                          <a:ext cx="3369" cy="265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650" y="1774"/>
                            </a:cxn>
                            <a:cxn ang="0">
                              <a:pos x="780" y="1594"/>
                            </a:cxn>
                            <a:cxn ang="0">
                              <a:pos x="129" y="0"/>
                            </a:cxn>
                            <a:cxn ang="0">
                              <a:pos x="0" y="180"/>
                            </a:cxn>
                            <a:cxn ang="0">
                              <a:pos x="650" y="1774"/>
                            </a:cxn>
                          </a:cxnLst>
                          <a:rect l="0" t="0" r="r" b="b"/>
                          <a:pathLst>
                            <a:path w="780" h="1774">
                              <a:moveTo>
                                <a:pt x="650" y="1774"/>
                              </a:moveTo>
                              <a:lnTo>
                                <a:pt x="780" y="1594"/>
                              </a:lnTo>
                              <a:lnTo>
                                <a:pt x="129" y="0"/>
                              </a:lnTo>
                              <a:lnTo>
                                <a:pt x="0" y="180"/>
                              </a:lnTo>
                              <a:lnTo>
                                <a:pt x="650" y="177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5080">
                          <a:solidFill>
                            <a:srgbClr val="10101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23" name="Freeform 6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220664">
                          <a:off x="1908" y="7326"/>
                          <a:ext cx="3364" cy="265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650" y="1774"/>
                            </a:cxn>
                            <a:cxn ang="0">
                              <a:pos x="779" y="1594"/>
                            </a:cxn>
                            <a:cxn ang="0">
                              <a:pos x="129" y="0"/>
                            </a:cxn>
                            <a:cxn ang="0">
                              <a:pos x="0" y="180"/>
                            </a:cxn>
                            <a:cxn ang="0">
                              <a:pos x="650" y="1774"/>
                            </a:cxn>
                          </a:cxnLst>
                          <a:rect l="0" t="0" r="r" b="b"/>
                          <a:pathLst>
                            <a:path w="779" h="1774">
                              <a:moveTo>
                                <a:pt x="650" y="1774"/>
                              </a:moveTo>
                              <a:lnTo>
                                <a:pt x="779" y="1594"/>
                              </a:lnTo>
                              <a:lnTo>
                                <a:pt x="129" y="0"/>
                              </a:lnTo>
                              <a:lnTo>
                                <a:pt x="0" y="180"/>
                              </a:lnTo>
                              <a:lnTo>
                                <a:pt x="650" y="177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5080">
                          <a:solidFill>
                            <a:srgbClr val="10101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24" name="Freeform 6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220664">
                          <a:off x="2491" y="7080"/>
                          <a:ext cx="3360" cy="2656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650" y="1773"/>
                            </a:cxn>
                            <a:cxn ang="0">
                              <a:pos x="778" y="1594"/>
                            </a:cxn>
                            <a:cxn ang="0">
                              <a:pos x="128" y="0"/>
                            </a:cxn>
                            <a:cxn ang="0">
                              <a:pos x="0" y="179"/>
                            </a:cxn>
                            <a:cxn ang="0">
                              <a:pos x="650" y="1773"/>
                            </a:cxn>
                          </a:cxnLst>
                          <a:rect l="0" t="0" r="r" b="b"/>
                          <a:pathLst>
                            <a:path w="778" h="1773">
                              <a:moveTo>
                                <a:pt x="650" y="1773"/>
                              </a:moveTo>
                              <a:lnTo>
                                <a:pt x="778" y="1594"/>
                              </a:lnTo>
                              <a:lnTo>
                                <a:pt x="128" y="0"/>
                              </a:lnTo>
                              <a:lnTo>
                                <a:pt x="0" y="179"/>
                              </a:lnTo>
                              <a:lnTo>
                                <a:pt x="650" y="177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5080">
                          <a:solidFill>
                            <a:srgbClr val="10101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25" name="Freeform 6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220664">
                          <a:off x="1792" y="7479"/>
                          <a:ext cx="2047" cy="164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409" y="1094"/>
                            </a:cxn>
                            <a:cxn ang="0">
                              <a:pos x="474" y="1004"/>
                            </a:cxn>
                            <a:cxn ang="0">
                              <a:pos x="64" y="0"/>
                            </a:cxn>
                            <a:cxn ang="0">
                              <a:pos x="0" y="90"/>
                            </a:cxn>
                            <a:cxn ang="0">
                              <a:pos x="409" y="1094"/>
                            </a:cxn>
                          </a:cxnLst>
                          <a:rect l="0" t="0" r="r" b="b"/>
                          <a:pathLst>
                            <a:path w="474" h="1094">
                              <a:moveTo>
                                <a:pt x="409" y="1094"/>
                              </a:moveTo>
                              <a:lnTo>
                                <a:pt x="474" y="1004"/>
                              </a:lnTo>
                              <a:lnTo>
                                <a:pt x="64" y="0"/>
                              </a:lnTo>
                              <a:lnTo>
                                <a:pt x="0" y="90"/>
                              </a:lnTo>
                              <a:lnTo>
                                <a:pt x="409" y="109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101010"/>
                        </a:solidFill>
                        <a:ln w="5080">
                          <a:solidFill>
                            <a:srgbClr val="10101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26" name="Freeform 6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220664">
                          <a:off x="2374" y="7237"/>
                          <a:ext cx="2042" cy="164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410" y="1094"/>
                            </a:cxn>
                            <a:cxn ang="0">
                              <a:pos x="473" y="1003"/>
                            </a:cxn>
                            <a:cxn ang="0">
                              <a:pos x="64" y="0"/>
                            </a:cxn>
                            <a:cxn ang="0">
                              <a:pos x="0" y="90"/>
                            </a:cxn>
                            <a:cxn ang="0">
                              <a:pos x="410" y="1094"/>
                            </a:cxn>
                          </a:cxnLst>
                          <a:rect l="0" t="0" r="r" b="b"/>
                          <a:pathLst>
                            <a:path w="473" h="1094">
                              <a:moveTo>
                                <a:pt x="410" y="1094"/>
                              </a:moveTo>
                              <a:lnTo>
                                <a:pt x="473" y="1003"/>
                              </a:lnTo>
                              <a:lnTo>
                                <a:pt x="64" y="0"/>
                              </a:lnTo>
                              <a:lnTo>
                                <a:pt x="0" y="90"/>
                              </a:lnTo>
                              <a:lnTo>
                                <a:pt x="410" y="109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101010"/>
                        </a:solidFill>
                        <a:ln w="5080">
                          <a:solidFill>
                            <a:srgbClr val="10101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27" name="Freeform 6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220664">
                          <a:off x="4829" y="6129"/>
                          <a:ext cx="3364" cy="265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650" y="1774"/>
                            </a:cxn>
                            <a:cxn ang="0">
                              <a:pos x="779" y="1594"/>
                            </a:cxn>
                            <a:cxn ang="0">
                              <a:pos x="129" y="0"/>
                            </a:cxn>
                            <a:cxn ang="0">
                              <a:pos x="0" y="180"/>
                            </a:cxn>
                            <a:cxn ang="0">
                              <a:pos x="650" y="1774"/>
                            </a:cxn>
                          </a:cxnLst>
                          <a:rect l="0" t="0" r="r" b="b"/>
                          <a:pathLst>
                            <a:path w="779" h="1774">
                              <a:moveTo>
                                <a:pt x="650" y="1774"/>
                              </a:moveTo>
                              <a:lnTo>
                                <a:pt x="779" y="1594"/>
                              </a:lnTo>
                              <a:lnTo>
                                <a:pt x="129" y="0"/>
                              </a:lnTo>
                              <a:lnTo>
                                <a:pt x="0" y="180"/>
                              </a:lnTo>
                              <a:lnTo>
                                <a:pt x="650" y="177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5080">
                          <a:solidFill>
                            <a:srgbClr val="10101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28" name="Freeform 6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220664">
                          <a:off x="3078" y="6845"/>
                          <a:ext cx="3364" cy="2663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650" y="1774"/>
                            </a:cxn>
                            <a:cxn ang="0">
                              <a:pos x="779" y="1594"/>
                            </a:cxn>
                            <a:cxn ang="0">
                              <a:pos x="129" y="0"/>
                            </a:cxn>
                            <a:cxn ang="0">
                              <a:pos x="0" y="180"/>
                            </a:cxn>
                            <a:cxn ang="0">
                              <a:pos x="650" y="1774"/>
                            </a:cxn>
                          </a:cxnLst>
                          <a:rect l="0" t="0" r="r" b="b"/>
                          <a:pathLst>
                            <a:path w="779" h="1774">
                              <a:moveTo>
                                <a:pt x="650" y="1774"/>
                              </a:moveTo>
                              <a:lnTo>
                                <a:pt x="779" y="1594"/>
                              </a:lnTo>
                              <a:lnTo>
                                <a:pt x="129" y="0"/>
                              </a:lnTo>
                              <a:lnTo>
                                <a:pt x="0" y="180"/>
                              </a:lnTo>
                              <a:lnTo>
                                <a:pt x="650" y="177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5080">
                          <a:solidFill>
                            <a:srgbClr val="10101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29" name="Freeform 6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220664">
                          <a:off x="3655" y="6609"/>
                          <a:ext cx="3365" cy="2662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650" y="1774"/>
                            </a:cxn>
                            <a:cxn ang="0">
                              <a:pos x="779" y="1594"/>
                            </a:cxn>
                            <a:cxn ang="0">
                              <a:pos x="129" y="0"/>
                            </a:cxn>
                            <a:cxn ang="0">
                              <a:pos x="0" y="180"/>
                            </a:cxn>
                            <a:cxn ang="0">
                              <a:pos x="650" y="1774"/>
                            </a:cxn>
                          </a:cxnLst>
                          <a:rect l="0" t="0" r="r" b="b"/>
                          <a:pathLst>
                            <a:path w="779" h="1774">
                              <a:moveTo>
                                <a:pt x="650" y="1774"/>
                              </a:moveTo>
                              <a:lnTo>
                                <a:pt x="779" y="1594"/>
                              </a:lnTo>
                              <a:lnTo>
                                <a:pt x="129" y="0"/>
                              </a:lnTo>
                              <a:lnTo>
                                <a:pt x="0" y="180"/>
                              </a:lnTo>
                              <a:lnTo>
                                <a:pt x="650" y="177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5080">
                          <a:solidFill>
                            <a:srgbClr val="10101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30" name="Freeform 6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220664">
                          <a:off x="4238" y="6370"/>
                          <a:ext cx="3369" cy="265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651" y="1775"/>
                            </a:cxn>
                            <a:cxn ang="0">
                              <a:pos x="780" y="1594"/>
                            </a:cxn>
                            <a:cxn ang="0">
                              <a:pos x="130" y="0"/>
                            </a:cxn>
                            <a:cxn ang="0">
                              <a:pos x="0" y="181"/>
                            </a:cxn>
                            <a:cxn ang="0">
                              <a:pos x="651" y="1775"/>
                            </a:cxn>
                          </a:cxnLst>
                          <a:rect l="0" t="0" r="r" b="b"/>
                          <a:pathLst>
                            <a:path w="780" h="1775">
                              <a:moveTo>
                                <a:pt x="651" y="1775"/>
                              </a:moveTo>
                              <a:lnTo>
                                <a:pt x="780" y="1594"/>
                              </a:lnTo>
                              <a:lnTo>
                                <a:pt x="130" y="0"/>
                              </a:lnTo>
                              <a:lnTo>
                                <a:pt x="0" y="181"/>
                              </a:lnTo>
                              <a:lnTo>
                                <a:pt x="651" y="177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5080">
                          <a:solidFill>
                            <a:srgbClr val="10101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31" name="Freeform 6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220664">
                          <a:off x="4711" y="6291"/>
                          <a:ext cx="2048" cy="164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410" y="1094"/>
                            </a:cxn>
                            <a:cxn ang="0">
                              <a:pos x="474" y="1004"/>
                            </a:cxn>
                            <a:cxn ang="0">
                              <a:pos x="65" y="0"/>
                            </a:cxn>
                            <a:cxn ang="0">
                              <a:pos x="0" y="90"/>
                            </a:cxn>
                            <a:cxn ang="0">
                              <a:pos x="410" y="1094"/>
                            </a:cxn>
                          </a:cxnLst>
                          <a:rect l="0" t="0" r="r" b="b"/>
                          <a:pathLst>
                            <a:path w="474" h="1094">
                              <a:moveTo>
                                <a:pt x="410" y="1094"/>
                              </a:moveTo>
                              <a:lnTo>
                                <a:pt x="474" y="1004"/>
                              </a:lnTo>
                              <a:lnTo>
                                <a:pt x="65" y="0"/>
                              </a:lnTo>
                              <a:lnTo>
                                <a:pt x="0" y="90"/>
                              </a:lnTo>
                              <a:lnTo>
                                <a:pt x="410" y="109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101010"/>
                        </a:solidFill>
                        <a:ln w="5080">
                          <a:solidFill>
                            <a:srgbClr val="10101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32" name="Freeform 7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220664">
                          <a:off x="3539" y="6759"/>
                          <a:ext cx="2047" cy="164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410" y="1094"/>
                            </a:cxn>
                            <a:cxn ang="0">
                              <a:pos x="474" y="1004"/>
                            </a:cxn>
                            <a:cxn ang="0">
                              <a:pos x="65" y="0"/>
                            </a:cxn>
                            <a:cxn ang="0">
                              <a:pos x="0" y="90"/>
                            </a:cxn>
                            <a:cxn ang="0">
                              <a:pos x="410" y="1094"/>
                            </a:cxn>
                          </a:cxnLst>
                          <a:rect l="0" t="0" r="r" b="b"/>
                          <a:pathLst>
                            <a:path w="474" h="1094">
                              <a:moveTo>
                                <a:pt x="410" y="1094"/>
                              </a:moveTo>
                              <a:lnTo>
                                <a:pt x="474" y="1004"/>
                              </a:lnTo>
                              <a:lnTo>
                                <a:pt x="65" y="0"/>
                              </a:lnTo>
                              <a:lnTo>
                                <a:pt x="0" y="90"/>
                              </a:lnTo>
                              <a:lnTo>
                                <a:pt x="410" y="109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101010"/>
                        </a:solidFill>
                        <a:ln w="5080">
                          <a:solidFill>
                            <a:srgbClr val="10101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33" name="Freeform 7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220664">
                          <a:off x="4133" y="6530"/>
                          <a:ext cx="2043" cy="164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409" y="1095"/>
                            </a:cxn>
                            <a:cxn ang="0">
                              <a:pos x="473" y="1004"/>
                            </a:cxn>
                            <a:cxn ang="0">
                              <a:pos x="63" y="0"/>
                            </a:cxn>
                            <a:cxn ang="0">
                              <a:pos x="0" y="91"/>
                            </a:cxn>
                            <a:cxn ang="0">
                              <a:pos x="409" y="1095"/>
                            </a:cxn>
                          </a:cxnLst>
                          <a:rect l="0" t="0" r="r" b="b"/>
                          <a:pathLst>
                            <a:path w="473" h="1095">
                              <a:moveTo>
                                <a:pt x="409" y="1095"/>
                              </a:moveTo>
                              <a:lnTo>
                                <a:pt x="473" y="1004"/>
                              </a:lnTo>
                              <a:lnTo>
                                <a:pt x="63" y="0"/>
                              </a:lnTo>
                              <a:lnTo>
                                <a:pt x="0" y="91"/>
                              </a:lnTo>
                              <a:lnTo>
                                <a:pt x="409" y="109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101010"/>
                        </a:solidFill>
                        <a:ln w="5080">
                          <a:solidFill>
                            <a:srgbClr val="10101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</p:grpSp>
                  <p:sp>
                    <p:nvSpPr>
                      <p:cNvPr id="20" name="AutoShape 7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20650803" flipH="1">
                        <a:off x="3369" y="8942"/>
                        <a:ext cx="4518" cy="755"/>
                      </a:xfrm>
                      <a:prstGeom prst="rtTriangle">
                        <a:avLst/>
                      </a:prstGeom>
                      <a:solidFill>
                        <a:srgbClr val="FFFFFF"/>
                      </a:solidFill>
                      <a:ln w="508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21" name="AutoShape 7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-1845927" flipH="1" flipV="1">
                        <a:off x="844" y="6528"/>
                        <a:ext cx="4480" cy="738"/>
                      </a:xfrm>
                      <a:prstGeom prst="rtTriangle">
                        <a:avLst/>
                      </a:prstGeom>
                      <a:solidFill>
                        <a:srgbClr val="FFFFFF"/>
                      </a:solidFill>
                      <a:ln w="508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</p:grpSp>
              </p:grpSp>
            </p:grpSp>
            <p:sp>
              <p:nvSpPr>
                <p:cNvPr id="14" name="Line 7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524" y="4212"/>
                  <a:ext cx="7008" cy="327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12" name="Line 75"/>
              <p:cNvSpPr>
                <a:spLocks noChangeAspect="1" noChangeShapeType="1"/>
              </p:cNvSpPr>
              <p:nvPr/>
            </p:nvSpPr>
            <p:spPr bwMode="auto">
              <a:xfrm flipV="1">
                <a:off x="16" y="3282"/>
                <a:ext cx="7338" cy="29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9" name="Rectangle 80"/>
            <p:cNvSpPr>
              <a:spLocks noChangeArrowheads="1"/>
            </p:cNvSpPr>
            <p:nvPr/>
          </p:nvSpPr>
          <p:spPr bwMode="auto">
            <a:xfrm rot="-1330383">
              <a:off x="488" y="1965"/>
              <a:ext cx="5040" cy="38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" name="Rectangle 81"/>
            <p:cNvSpPr>
              <a:spLocks noChangeArrowheads="1"/>
            </p:cNvSpPr>
            <p:nvPr/>
          </p:nvSpPr>
          <p:spPr bwMode="auto">
            <a:xfrm rot="-1146395">
              <a:off x="-7" y="825"/>
              <a:ext cx="5040" cy="38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82" name="Espaço Reservado para Número de Slide 8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B9F3-6D87-45E8-9133-A5924A8C81ED}" type="slidenum">
              <a:rPr lang="pt-BR" smtClean="0"/>
              <a:pPr/>
              <a:t>64</a:t>
            </a:fld>
            <a:endParaRPr lang="pt-BR"/>
          </a:p>
        </p:txBody>
      </p:sp>
      <p:sp>
        <p:nvSpPr>
          <p:cNvPr id="83" name="Espaço Reservado para Rodapé 8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/>
          <a:srcRect l="10986" t="40039" b="13086"/>
          <a:stretch>
            <a:fillRect/>
          </a:stretch>
        </p:blipFill>
        <p:spPr bwMode="auto">
          <a:xfrm>
            <a:off x="214282" y="3000372"/>
            <a:ext cx="868206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Imagem 2" descr="Chor Canoas 030411.JPG"/>
          <p:cNvPicPr>
            <a:picLocks noChangeAspect="1"/>
          </p:cNvPicPr>
          <p:nvPr/>
        </p:nvPicPr>
        <p:blipFill>
          <a:blip r:embed="rId3" cstate="print"/>
          <a:srcRect r="16883" b="29005"/>
          <a:stretch>
            <a:fillRect/>
          </a:stretch>
        </p:blipFill>
        <p:spPr>
          <a:xfrm>
            <a:off x="2214546" y="142876"/>
            <a:ext cx="4572032" cy="2928934"/>
          </a:xfrm>
          <a:prstGeom prst="rect">
            <a:avLst/>
          </a:prstGeom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B9F3-6D87-45E8-9133-A5924A8C81ED}" type="slidenum">
              <a:rPr lang="pt-BR" smtClean="0"/>
              <a:pPr/>
              <a:t>65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tângulo 133"/>
          <p:cNvSpPr/>
          <p:nvPr/>
        </p:nvSpPr>
        <p:spPr>
          <a:xfrm>
            <a:off x="357158" y="1071546"/>
            <a:ext cx="8143932" cy="52149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6145" name="Group 1"/>
          <p:cNvGrpSpPr>
            <a:grpSpLocks noChangeAspect="1"/>
          </p:cNvGrpSpPr>
          <p:nvPr/>
        </p:nvGrpSpPr>
        <p:grpSpPr bwMode="auto">
          <a:xfrm>
            <a:off x="857224" y="1428736"/>
            <a:ext cx="7013269" cy="4472004"/>
            <a:chOff x="798" y="1153"/>
            <a:chExt cx="13984" cy="8921"/>
          </a:xfrm>
        </p:grpSpPr>
        <p:grpSp>
          <p:nvGrpSpPr>
            <p:cNvPr id="6146" name="Group 2"/>
            <p:cNvGrpSpPr>
              <a:grpSpLocks noChangeAspect="1"/>
            </p:cNvGrpSpPr>
            <p:nvPr/>
          </p:nvGrpSpPr>
          <p:grpSpPr bwMode="auto">
            <a:xfrm>
              <a:off x="798" y="2752"/>
              <a:ext cx="7654" cy="1054"/>
              <a:chOff x="1701" y="2223"/>
              <a:chExt cx="2550" cy="351"/>
            </a:xfrm>
          </p:grpSpPr>
          <p:grpSp>
            <p:nvGrpSpPr>
              <p:cNvPr id="6147" name="Group 3"/>
              <p:cNvGrpSpPr>
                <a:grpSpLocks noChangeAspect="1"/>
              </p:cNvGrpSpPr>
              <p:nvPr/>
            </p:nvGrpSpPr>
            <p:grpSpPr bwMode="auto">
              <a:xfrm>
                <a:off x="4139" y="2223"/>
                <a:ext cx="112" cy="351"/>
                <a:chOff x="7670" y="11029"/>
                <a:chExt cx="280" cy="879"/>
              </a:xfrm>
            </p:grpSpPr>
            <p:sp>
              <p:nvSpPr>
                <p:cNvPr id="6148" name="Line 4"/>
                <p:cNvSpPr>
                  <a:spLocks noChangeAspect="1" noChangeShapeType="1"/>
                </p:cNvSpPr>
                <p:nvPr/>
              </p:nvSpPr>
              <p:spPr bwMode="auto">
                <a:xfrm>
                  <a:off x="7949" y="11029"/>
                  <a:ext cx="0" cy="74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grpSp>
              <p:nvGrpSpPr>
                <p:cNvPr id="6149" name="Group 5"/>
                <p:cNvGrpSpPr>
                  <a:grpSpLocks noChangeAspect="1"/>
                </p:cNvGrpSpPr>
                <p:nvPr/>
              </p:nvGrpSpPr>
              <p:grpSpPr bwMode="auto">
                <a:xfrm>
                  <a:off x="7670" y="11656"/>
                  <a:ext cx="280" cy="252"/>
                  <a:chOff x="1774" y="5466"/>
                  <a:chExt cx="905" cy="817"/>
                </a:xfrm>
              </p:grpSpPr>
              <p:sp>
                <p:nvSpPr>
                  <p:cNvPr id="6150" name="Freeform 6"/>
                  <p:cNvSpPr>
                    <a:spLocks noChangeAspect="1"/>
                  </p:cNvSpPr>
                  <p:nvPr/>
                </p:nvSpPr>
                <p:spPr bwMode="auto">
                  <a:xfrm>
                    <a:off x="1774" y="5466"/>
                    <a:ext cx="839" cy="715"/>
                  </a:xfrm>
                  <a:custGeom>
                    <a:avLst/>
                    <a:gdLst/>
                    <a:ahLst/>
                    <a:cxnLst>
                      <a:cxn ang="0">
                        <a:pos x="839" y="117"/>
                      </a:cxn>
                      <a:cxn ang="0">
                        <a:pos x="749" y="49"/>
                      </a:cxn>
                      <a:cxn ang="0">
                        <a:pos x="596" y="7"/>
                      </a:cxn>
                      <a:cxn ang="0">
                        <a:pos x="527" y="0"/>
                      </a:cxn>
                      <a:cxn ang="0">
                        <a:pos x="458" y="12"/>
                      </a:cxn>
                      <a:cxn ang="0">
                        <a:pos x="353" y="42"/>
                      </a:cxn>
                      <a:cxn ang="0">
                        <a:pos x="243" y="95"/>
                      </a:cxn>
                      <a:cxn ang="0">
                        <a:pos x="147" y="169"/>
                      </a:cxn>
                      <a:cxn ang="0">
                        <a:pos x="66" y="249"/>
                      </a:cxn>
                      <a:cxn ang="0">
                        <a:pos x="22" y="337"/>
                      </a:cxn>
                      <a:cxn ang="0">
                        <a:pos x="0" y="469"/>
                      </a:cxn>
                      <a:cxn ang="0">
                        <a:pos x="20" y="577"/>
                      </a:cxn>
                      <a:cxn ang="0">
                        <a:pos x="74" y="715"/>
                      </a:cxn>
                      <a:cxn ang="0">
                        <a:pos x="143" y="675"/>
                      </a:cxn>
                      <a:cxn ang="0">
                        <a:pos x="116" y="567"/>
                      </a:cxn>
                      <a:cxn ang="0">
                        <a:pos x="128" y="469"/>
                      </a:cxn>
                      <a:cxn ang="0">
                        <a:pos x="195" y="373"/>
                      </a:cxn>
                      <a:cxn ang="0">
                        <a:pos x="273" y="283"/>
                      </a:cxn>
                      <a:cxn ang="0">
                        <a:pos x="399" y="199"/>
                      </a:cxn>
                      <a:cxn ang="0">
                        <a:pos x="532" y="139"/>
                      </a:cxn>
                      <a:cxn ang="0">
                        <a:pos x="646" y="121"/>
                      </a:cxn>
                      <a:cxn ang="0">
                        <a:pos x="773" y="151"/>
                      </a:cxn>
                      <a:cxn ang="0">
                        <a:pos x="839" y="117"/>
                      </a:cxn>
                    </a:cxnLst>
                    <a:rect l="0" t="0" r="r" b="b"/>
                    <a:pathLst>
                      <a:path w="839" h="715">
                        <a:moveTo>
                          <a:pt x="839" y="117"/>
                        </a:moveTo>
                        <a:lnTo>
                          <a:pt x="749" y="49"/>
                        </a:lnTo>
                        <a:lnTo>
                          <a:pt x="596" y="7"/>
                        </a:lnTo>
                        <a:lnTo>
                          <a:pt x="527" y="0"/>
                        </a:lnTo>
                        <a:cubicBezTo>
                          <a:pt x="437" y="6"/>
                          <a:pt x="491" y="3"/>
                          <a:pt x="458" y="12"/>
                        </a:cubicBezTo>
                        <a:lnTo>
                          <a:pt x="353" y="42"/>
                        </a:lnTo>
                        <a:lnTo>
                          <a:pt x="243" y="95"/>
                        </a:lnTo>
                        <a:lnTo>
                          <a:pt x="147" y="169"/>
                        </a:lnTo>
                        <a:lnTo>
                          <a:pt x="66" y="249"/>
                        </a:lnTo>
                        <a:lnTo>
                          <a:pt x="22" y="337"/>
                        </a:lnTo>
                        <a:lnTo>
                          <a:pt x="0" y="469"/>
                        </a:lnTo>
                        <a:lnTo>
                          <a:pt x="20" y="577"/>
                        </a:lnTo>
                        <a:lnTo>
                          <a:pt x="74" y="715"/>
                        </a:lnTo>
                        <a:lnTo>
                          <a:pt x="143" y="675"/>
                        </a:lnTo>
                        <a:lnTo>
                          <a:pt x="116" y="567"/>
                        </a:lnTo>
                        <a:lnTo>
                          <a:pt x="128" y="469"/>
                        </a:lnTo>
                        <a:lnTo>
                          <a:pt x="195" y="373"/>
                        </a:lnTo>
                        <a:lnTo>
                          <a:pt x="273" y="283"/>
                        </a:lnTo>
                        <a:lnTo>
                          <a:pt x="399" y="199"/>
                        </a:lnTo>
                        <a:lnTo>
                          <a:pt x="532" y="139"/>
                        </a:lnTo>
                        <a:lnTo>
                          <a:pt x="646" y="121"/>
                        </a:lnTo>
                        <a:lnTo>
                          <a:pt x="773" y="151"/>
                        </a:lnTo>
                        <a:lnTo>
                          <a:pt x="839" y="11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6151" name="Freeform 7"/>
                  <p:cNvSpPr>
                    <a:spLocks noChangeAspect="1"/>
                  </p:cNvSpPr>
                  <p:nvPr/>
                </p:nvSpPr>
                <p:spPr bwMode="auto">
                  <a:xfrm>
                    <a:off x="1848" y="5580"/>
                    <a:ext cx="831" cy="703"/>
                  </a:xfrm>
                  <a:custGeom>
                    <a:avLst/>
                    <a:gdLst/>
                    <a:ahLst/>
                    <a:cxnLst>
                      <a:cxn ang="0">
                        <a:pos x="0" y="603"/>
                      </a:cxn>
                      <a:cxn ang="0">
                        <a:pos x="101" y="663"/>
                      </a:cxn>
                      <a:cxn ang="0">
                        <a:pos x="255" y="701"/>
                      </a:cxn>
                      <a:cxn ang="0">
                        <a:pos x="299" y="699"/>
                      </a:cxn>
                      <a:cxn ang="0">
                        <a:pos x="397" y="684"/>
                      </a:cxn>
                      <a:cxn ang="0">
                        <a:pos x="497" y="649"/>
                      </a:cxn>
                      <a:cxn ang="0">
                        <a:pos x="605" y="602"/>
                      </a:cxn>
                      <a:cxn ang="0">
                        <a:pos x="699" y="525"/>
                      </a:cxn>
                      <a:cxn ang="0">
                        <a:pos x="778" y="443"/>
                      </a:cxn>
                      <a:cxn ang="0">
                        <a:pos x="819" y="354"/>
                      </a:cxn>
                      <a:cxn ang="0">
                        <a:pos x="831" y="219"/>
                      </a:cxn>
                      <a:cxn ang="0">
                        <a:pos x="814" y="114"/>
                      </a:cxn>
                      <a:cxn ang="0">
                        <a:pos x="771" y="0"/>
                      </a:cxn>
                      <a:cxn ang="0">
                        <a:pos x="672" y="12"/>
                      </a:cxn>
                      <a:cxn ang="0">
                        <a:pos x="723" y="126"/>
                      </a:cxn>
                      <a:cxn ang="0">
                        <a:pos x="709" y="225"/>
                      </a:cxn>
                      <a:cxn ang="0">
                        <a:pos x="645" y="323"/>
                      </a:cxn>
                      <a:cxn ang="0">
                        <a:pos x="570" y="415"/>
                      </a:cxn>
                      <a:cxn ang="0">
                        <a:pos x="446" y="503"/>
                      </a:cxn>
                      <a:cxn ang="0">
                        <a:pos x="315" y="567"/>
                      </a:cxn>
                      <a:cxn ang="0">
                        <a:pos x="165" y="588"/>
                      </a:cxn>
                      <a:cxn ang="0">
                        <a:pos x="33" y="546"/>
                      </a:cxn>
                      <a:cxn ang="0">
                        <a:pos x="0" y="603"/>
                      </a:cxn>
                    </a:cxnLst>
                    <a:rect l="0" t="0" r="r" b="b"/>
                    <a:pathLst>
                      <a:path w="831" h="703">
                        <a:moveTo>
                          <a:pt x="0" y="603"/>
                        </a:moveTo>
                        <a:lnTo>
                          <a:pt x="101" y="663"/>
                        </a:lnTo>
                        <a:lnTo>
                          <a:pt x="255" y="701"/>
                        </a:lnTo>
                        <a:lnTo>
                          <a:pt x="299" y="699"/>
                        </a:lnTo>
                        <a:cubicBezTo>
                          <a:pt x="389" y="691"/>
                          <a:pt x="359" y="703"/>
                          <a:pt x="397" y="684"/>
                        </a:cubicBezTo>
                        <a:lnTo>
                          <a:pt x="497" y="649"/>
                        </a:lnTo>
                        <a:lnTo>
                          <a:pt x="605" y="602"/>
                        </a:lnTo>
                        <a:lnTo>
                          <a:pt x="699" y="525"/>
                        </a:lnTo>
                        <a:lnTo>
                          <a:pt x="778" y="443"/>
                        </a:lnTo>
                        <a:lnTo>
                          <a:pt x="819" y="354"/>
                        </a:lnTo>
                        <a:lnTo>
                          <a:pt x="831" y="219"/>
                        </a:lnTo>
                        <a:lnTo>
                          <a:pt x="814" y="114"/>
                        </a:lnTo>
                        <a:lnTo>
                          <a:pt x="771" y="0"/>
                        </a:lnTo>
                        <a:lnTo>
                          <a:pt x="672" y="12"/>
                        </a:lnTo>
                        <a:lnTo>
                          <a:pt x="723" y="126"/>
                        </a:lnTo>
                        <a:lnTo>
                          <a:pt x="709" y="225"/>
                        </a:lnTo>
                        <a:lnTo>
                          <a:pt x="645" y="323"/>
                        </a:lnTo>
                        <a:lnTo>
                          <a:pt x="570" y="415"/>
                        </a:lnTo>
                        <a:lnTo>
                          <a:pt x="446" y="503"/>
                        </a:lnTo>
                        <a:lnTo>
                          <a:pt x="315" y="567"/>
                        </a:lnTo>
                        <a:lnTo>
                          <a:pt x="165" y="588"/>
                        </a:lnTo>
                        <a:lnTo>
                          <a:pt x="33" y="546"/>
                        </a:lnTo>
                        <a:lnTo>
                          <a:pt x="0" y="60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6152" name="Group 8"/>
              <p:cNvGrpSpPr>
                <a:grpSpLocks noChangeAspect="1"/>
              </p:cNvGrpSpPr>
              <p:nvPr/>
            </p:nvGrpSpPr>
            <p:grpSpPr bwMode="auto">
              <a:xfrm>
                <a:off x="1701" y="2223"/>
                <a:ext cx="112" cy="351"/>
                <a:chOff x="7670" y="11029"/>
                <a:chExt cx="280" cy="879"/>
              </a:xfrm>
            </p:grpSpPr>
            <p:sp>
              <p:nvSpPr>
                <p:cNvPr id="6153" name="Line 9"/>
                <p:cNvSpPr>
                  <a:spLocks noChangeAspect="1" noChangeShapeType="1"/>
                </p:cNvSpPr>
                <p:nvPr/>
              </p:nvSpPr>
              <p:spPr bwMode="auto">
                <a:xfrm>
                  <a:off x="7949" y="11029"/>
                  <a:ext cx="0" cy="74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grpSp>
              <p:nvGrpSpPr>
                <p:cNvPr id="6154" name="Group 10"/>
                <p:cNvGrpSpPr>
                  <a:grpSpLocks noChangeAspect="1"/>
                </p:cNvGrpSpPr>
                <p:nvPr/>
              </p:nvGrpSpPr>
              <p:grpSpPr bwMode="auto">
                <a:xfrm>
                  <a:off x="7670" y="11656"/>
                  <a:ext cx="280" cy="252"/>
                  <a:chOff x="1774" y="5466"/>
                  <a:chExt cx="905" cy="817"/>
                </a:xfrm>
              </p:grpSpPr>
              <p:sp>
                <p:nvSpPr>
                  <p:cNvPr id="6155" name="Freeform 11"/>
                  <p:cNvSpPr>
                    <a:spLocks noChangeAspect="1"/>
                  </p:cNvSpPr>
                  <p:nvPr/>
                </p:nvSpPr>
                <p:spPr bwMode="auto">
                  <a:xfrm>
                    <a:off x="1774" y="5466"/>
                    <a:ext cx="839" cy="715"/>
                  </a:xfrm>
                  <a:custGeom>
                    <a:avLst/>
                    <a:gdLst/>
                    <a:ahLst/>
                    <a:cxnLst>
                      <a:cxn ang="0">
                        <a:pos x="839" y="117"/>
                      </a:cxn>
                      <a:cxn ang="0">
                        <a:pos x="749" y="49"/>
                      </a:cxn>
                      <a:cxn ang="0">
                        <a:pos x="596" y="7"/>
                      </a:cxn>
                      <a:cxn ang="0">
                        <a:pos x="527" y="0"/>
                      </a:cxn>
                      <a:cxn ang="0">
                        <a:pos x="458" y="12"/>
                      </a:cxn>
                      <a:cxn ang="0">
                        <a:pos x="353" y="42"/>
                      </a:cxn>
                      <a:cxn ang="0">
                        <a:pos x="243" y="95"/>
                      </a:cxn>
                      <a:cxn ang="0">
                        <a:pos x="147" y="169"/>
                      </a:cxn>
                      <a:cxn ang="0">
                        <a:pos x="66" y="249"/>
                      </a:cxn>
                      <a:cxn ang="0">
                        <a:pos x="22" y="337"/>
                      </a:cxn>
                      <a:cxn ang="0">
                        <a:pos x="0" y="469"/>
                      </a:cxn>
                      <a:cxn ang="0">
                        <a:pos x="20" y="577"/>
                      </a:cxn>
                      <a:cxn ang="0">
                        <a:pos x="74" y="715"/>
                      </a:cxn>
                      <a:cxn ang="0">
                        <a:pos x="143" y="675"/>
                      </a:cxn>
                      <a:cxn ang="0">
                        <a:pos x="116" y="567"/>
                      </a:cxn>
                      <a:cxn ang="0">
                        <a:pos x="128" y="469"/>
                      </a:cxn>
                      <a:cxn ang="0">
                        <a:pos x="195" y="373"/>
                      </a:cxn>
                      <a:cxn ang="0">
                        <a:pos x="273" y="283"/>
                      </a:cxn>
                      <a:cxn ang="0">
                        <a:pos x="399" y="199"/>
                      </a:cxn>
                      <a:cxn ang="0">
                        <a:pos x="532" y="139"/>
                      </a:cxn>
                      <a:cxn ang="0">
                        <a:pos x="646" y="121"/>
                      </a:cxn>
                      <a:cxn ang="0">
                        <a:pos x="773" y="151"/>
                      </a:cxn>
                      <a:cxn ang="0">
                        <a:pos x="839" y="117"/>
                      </a:cxn>
                    </a:cxnLst>
                    <a:rect l="0" t="0" r="r" b="b"/>
                    <a:pathLst>
                      <a:path w="839" h="715">
                        <a:moveTo>
                          <a:pt x="839" y="117"/>
                        </a:moveTo>
                        <a:lnTo>
                          <a:pt x="749" y="49"/>
                        </a:lnTo>
                        <a:lnTo>
                          <a:pt x="596" y="7"/>
                        </a:lnTo>
                        <a:lnTo>
                          <a:pt x="527" y="0"/>
                        </a:lnTo>
                        <a:cubicBezTo>
                          <a:pt x="437" y="6"/>
                          <a:pt x="491" y="3"/>
                          <a:pt x="458" y="12"/>
                        </a:cubicBezTo>
                        <a:lnTo>
                          <a:pt x="353" y="42"/>
                        </a:lnTo>
                        <a:lnTo>
                          <a:pt x="243" y="95"/>
                        </a:lnTo>
                        <a:lnTo>
                          <a:pt x="147" y="169"/>
                        </a:lnTo>
                        <a:lnTo>
                          <a:pt x="66" y="249"/>
                        </a:lnTo>
                        <a:lnTo>
                          <a:pt x="22" y="337"/>
                        </a:lnTo>
                        <a:lnTo>
                          <a:pt x="0" y="469"/>
                        </a:lnTo>
                        <a:lnTo>
                          <a:pt x="20" y="577"/>
                        </a:lnTo>
                        <a:lnTo>
                          <a:pt x="74" y="715"/>
                        </a:lnTo>
                        <a:lnTo>
                          <a:pt x="143" y="675"/>
                        </a:lnTo>
                        <a:lnTo>
                          <a:pt x="116" y="567"/>
                        </a:lnTo>
                        <a:lnTo>
                          <a:pt x="128" y="469"/>
                        </a:lnTo>
                        <a:lnTo>
                          <a:pt x="195" y="373"/>
                        </a:lnTo>
                        <a:lnTo>
                          <a:pt x="273" y="283"/>
                        </a:lnTo>
                        <a:lnTo>
                          <a:pt x="399" y="199"/>
                        </a:lnTo>
                        <a:lnTo>
                          <a:pt x="532" y="139"/>
                        </a:lnTo>
                        <a:lnTo>
                          <a:pt x="646" y="121"/>
                        </a:lnTo>
                        <a:lnTo>
                          <a:pt x="773" y="151"/>
                        </a:lnTo>
                        <a:lnTo>
                          <a:pt x="839" y="11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6156" name="Freeform 12"/>
                  <p:cNvSpPr>
                    <a:spLocks noChangeAspect="1"/>
                  </p:cNvSpPr>
                  <p:nvPr/>
                </p:nvSpPr>
                <p:spPr bwMode="auto">
                  <a:xfrm>
                    <a:off x="1848" y="5580"/>
                    <a:ext cx="831" cy="703"/>
                  </a:xfrm>
                  <a:custGeom>
                    <a:avLst/>
                    <a:gdLst/>
                    <a:ahLst/>
                    <a:cxnLst>
                      <a:cxn ang="0">
                        <a:pos x="0" y="603"/>
                      </a:cxn>
                      <a:cxn ang="0">
                        <a:pos x="101" y="663"/>
                      </a:cxn>
                      <a:cxn ang="0">
                        <a:pos x="255" y="701"/>
                      </a:cxn>
                      <a:cxn ang="0">
                        <a:pos x="299" y="699"/>
                      </a:cxn>
                      <a:cxn ang="0">
                        <a:pos x="397" y="684"/>
                      </a:cxn>
                      <a:cxn ang="0">
                        <a:pos x="497" y="649"/>
                      </a:cxn>
                      <a:cxn ang="0">
                        <a:pos x="605" y="602"/>
                      </a:cxn>
                      <a:cxn ang="0">
                        <a:pos x="699" y="525"/>
                      </a:cxn>
                      <a:cxn ang="0">
                        <a:pos x="778" y="443"/>
                      </a:cxn>
                      <a:cxn ang="0">
                        <a:pos x="819" y="354"/>
                      </a:cxn>
                      <a:cxn ang="0">
                        <a:pos x="831" y="219"/>
                      </a:cxn>
                      <a:cxn ang="0">
                        <a:pos x="814" y="114"/>
                      </a:cxn>
                      <a:cxn ang="0">
                        <a:pos x="771" y="0"/>
                      </a:cxn>
                      <a:cxn ang="0">
                        <a:pos x="672" y="12"/>
                      </a:cxn>
                      <a:cxn ang="0">
                        <a:pos x="723" y="126"/>
                      </a:cxn>
                      <a:cxn ang="0">
                        <a:pos x="709" y="225"/>
                      </a:cxn>
                      <a:cxn ang="0">
                        <a:pos x="645" y="323"/>
                      </a:cxn>
                      <a:cxn ang="0">
                        <a:pos x="570" y="415"/>
                      </a:cxn>
                      <a:cxn ang="0">
                        <a:pos x="446" y="503"/>
                      </a:cxn>
                      <a:cxn ang="0">
                        <a:pos x="315" y="567"/>
                      </a:cxn>
                      <a:cxn ang="0">
                        <a:pos x="165" y="588"/>
                      </a:cxn>
                      <a:cxn ang="0">
                        <a:pos x="33" y="546"/>
                      </a:cxn>
                      <a:cxn ang="0">
                        <a:pos x="0" y="603"/>
                      </a:cxn>
                    </a:cxnLst>
                    <a:rect l="0" t="0" r="r" b="b"/>
                    <a:pathLst>
                      <a:path w="831" h="703">
                        <a:moveTo>
                          <a:pt x="0" y="603"/>
                        </a:moveTo>
                        <a:lnTo>
                          <a:pt x="101" y="663"/>
                        </a:lnTo>
                        <a:lnTo>
                          <a:pt x="255" y="701"/>
                        </a:lnTo>
                        <a:lnTo>
                          <a:pt x="299" y="699"/>
                        </a:lnTo>
                        <a:cubicBezTo>
                          <a:pt x="389" y="691"/>
                          <a:pt x="359" y="703"/>
                          <a:pt x="397" y="684"/>
                        </a:cubicBezTo>
                        <a:lnTo>
                          <a:pt x="497" y="649"/>
                        </a:lnTo>
                        <a:lnTo>
                          <a:pt x="605" y="602"/>
                        </a:lnTo>
                        <a:lnTo>
                          <a:pt x="699" y="525"/>
                        </a:lnTo>
                        <a:lnTo>
                          <a:pt x="778" y="443"/>
                        </a:lnTo>
                        <a:lnTo>
                          <a:pt x="819" y="354"/>
                        </a:lnTo>
                        <a:lnTo>
                          <a:pt x="831" y="219"/>
                        </a:lnTo>
                        <a:lnTo>
                          <a:pt x="814" y="114"/>
                        </a:lnTo>
                        <a:lnTo>
                          <a:pt x="771" y="0"/>
                        </a:lnTo>
                        <a:lnTo>
                          <a:pt x="672" y="12"/>
                        </a:lnTo>
                        <a:lnTo>
                          <a:pt x="723" y="126"/>
                        </a:lnTo>
                        <a:lnTo>
                          <a:pt x="709" y="225"/>
                        </a:lnTo>
                        <a:lnTo>
                          <a:pt x="645" y="323"/>
                        </a:lnTo>
                        <a:lnTo>
                          <a:pt x="570" y="415"/>
                        </a:lnTo>
                        <a:lnTo>
                          <a:pt x="446" y="503"/>
                        </a:lnTo>
                        <a:lnTo>
                          <a:pt x="315" y="567"/>
                        </a:lnTo>
                        <a:lnTo>
                          <a:pt x="165" y="588"/>
                        </a:lnTo>
                        <a:lnTo>
                          <a:pt x="33" y="546"/>
                        </a:lnTo>
                        <a:lnTo>
                          <a:pt x="0" y="60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</p:grpSp>
          </p:grpSp>
        </p:grpSp>
        <p:grpSp>
          <p:nvGrpSpPr>
            <p:cNvPr id="6157" name="Group 13"/>
            <p:cNvGrpSpPr>
              <a:grpSpLocks noChangeAspect="1"/>
            </p:cNvGrpSpPr>
            <p:nvPr/>
          </p:nvGrpSpPr>
          <p:grpSpPr bwMode="auto">
            <a:xfrm>
              <a:off x="798" y="9012"/>
              <a:ext cx="13984" cy="1062"/>
              <a:chOff x="1701" y="4309"/>
              <a:chExt cx="4659" cy="354"/>
            </a:xfrm>
          </p:grpSpPr>
          <p:grpSp>
            <p:nvGrpSpPr>
              <p:cNvPr id="6158" name="Group 14"/>
              <p:cNvGrpSpPr>
                <a:grpSpLocks noChangeAspect="1"/>
              </p:cNvGrpSpPr>
              <p:nvPr/>
            </p:nvGrpSpPr>
            <p:grpSpPr bwMode="auto">
              <a:xfrm>
                <a:off x="1701" y="4309"/>
                <a:ext cx="2241" cy="351"/>
                <a:chOff x="1701" y="4309"/>
                <a:chExt cx="2241" cy="351"/>
              </a:xfrm>
            </p:grpSpPr>
            <p:grpSp>
              <p:nvGrpSpPr>
                <p:cNvPr id="6159" name="Group 15"/>
                <p:cNvGrpSpPr>
                  <a:grpSpLocks noChangeAspect="1"/>
                </p:cNvGrpSpPr>
                <p:nvPr/>
              </p:nvGrpSpPr>
              <p:grpSpPr bwMode="auto">
                <a:xfrm>
                  <a:off x="1701" y="4309"/>
                  <a:ext cx="198" cy="350"/>
                  <a:chOff x="6270" y="3114"/>
                  <a:chExt cx="790" cy="1399"/>
                </a:xfrm>
              </p:grpSpPr>
              <p:sp>
                <p:nvSpPr>
                  <p:cNvPr id="6160" name="Oval 16"/>
                  <p:cNvSpPr>
                    <a:spLocks noChangeAspect="1" noChangeArrowheads="1"/>
                  </p:cNvSpPr>
                  <p:nvPr/>
                </p:nvSpPr>
                <p:spPr bwMode="auto">
                  <a:xfrm rot="20400000">
                    <a:off x="6270" y="4195"/>
                    <a:ext cx="503" cy="31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6161" name="Line 1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762" y="3114"/>
                    <a:ext cx="0" cy="120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6162" name="Freeform 18"/>
                  <p:cNvSpPr>
                    <a:spLocks noChangeAspect="1"/>
                  </p:cNvSpPr>
                  <p:nvPr/>
                </p:nvSpPr>
                <p:spPr bwMode="auto">
                  <a:xfrm>
                    <a:off x="6756" y="3114"/>
                    <a:ext cx="304" cy="696"/>
                  </a:xfrm>
                  <a:custGeom>
                    <a:avLst/>
                    <a:gdLst/>
                    <a:ahLst/>
                    <a:cxnLst>
                      <a:cxn ang="0">
                        <a:pos x="3" y="9"/>
                      </a:cxn>
                      <a:cxn ang="0">
                        <a:pos x="17" y="2"/>
                      </a:cxn>
                      <a:cxn ang="0">
                        <a:pos x="19" y="11"/>
                      </a:cxn>
                      <a:cxn ang="0">
                        <a:pos x="38" y="83"/>
                      </a:cxn>
                      <a:cxn ang="0">
                        <a:pos x="72" y="150"/>
                      </a:cxn>
                      <a:cxn ang="0">
                        <a:pos x="115" y="195"/>
                      </a:cxn>
                      <a:cxn ang="0">
                        <a:pos x="201" y="285"/>
                      </a:cxn>
                      <a:cxn ang="0">
                        <a:pos x="244" y="330"/>
                      </a:cxn>
                      <a:cxn ang="0">
                        <a:pos x="270" y="368"/>
                      </a:cxn>
                      <a:cxn ang="0">
                        <a:pos x="295" y="435"/>
                      </a:cxn>
                      <a:cxn ang="0">
                        <a:pos x="304" y="502"/>
                      </a:cxn>
                      <a:cxn ang="0">
                        <a:pos x="295" y="555"/>
                      </a:cxn>
                      <a:cxn ang="0">
                        <a:pos x="270" y="622"/>
                      </a:cxn>
                      <a:cxn ang="0">
                        <a:pos x="250" y="694"/>
                      </a:cxn>
                      <a:cxn ang="0">
                        <a:pos x="246" y="696"/>
                      </a:cxn>
                      <a:cxn ang="0">
                        <a:pos x="255" y="693"/>
                      </a:cxn>
                      <a:cxn ang="0">
                        <a:pos x="265" y="580"/>
                      </a:cxn>
                      <a:cxn ang="0">
                        <a:pos x="262" y="478"/>
                      </a:cxn>
                      <a:cxn ang="0">
                        <a:pos x="229" y="394"/>
                      </a:cxn>
                      <a:cxn ang="0">
                        <a:pos x="184" y="338"/>
                      </a:cxn>
                      <a:cxn ang="0">
                        <a:pos x="141" y="308"/>
                      </a:cxn>
                      <a:cxn ang="0">
                        <a:pos x="89" y="278"/>
                      </a:cxn>
                      <a:cxn ang="0">
                        <a:pos x="21" y="270"/>
                      </a:cxn>
                      <a:cxn ang="0">
                        <a:pos x="3" y="276"/>
                      </a:cxn>
                      <a:cxn ang="0">
                        <a:pos x="3" y="9"/>
                      </a:cxn>
                    </a:cxnLst>
                    <a:rect l="0" t="0" r="r" b="b"/>
                    <a:pathLst>
                      <a:path w="304" h="696">
                        <a:moveTo>
                          <a:pt x="3" y="9"/>
                        </a:moveTo>
                        <a:cubicBezTo>
                          <a:pt x="31" y="9"/>
                          <a:pt x="0" y="0"/>
                          <a:pt x="17" y="2"/>
                        </a:cubicBezTo>
                        <a:cubicBezTo>
                          <a:pt x="19" y="3"/>
                          <a:pt x="19" y="11"/>
                          <a:pt x="19" y="11"/>
                        </a:cubicBezTo>
                        <a:lnTo>
                          <a:pt x="38" y="83"/>
                        </a:lnTo>
                        <a:lnTo>
                          <a:pt x="72" y="150"/>
                        </a:lnTo>
                        <a:lnTo>
                          <a:pt x="115" y="195"/>
                        </a:lnTo>
                        <a:lnTo>
                          <a:pt x="201" y="285"/>
                        </a:lnTo>
                        <a:lnTo>
                          <a:pt x="244" y="330"/>
                        </a:lnTo>
                        <a:lnTo>
                          <a:pt x="270" y="368"/>
                        </a:lnTo>
                        <a:lnTo>
                          <a:pt x="295" y="435"/>
                        </a:lnTo>
                        <a:lnTo>
                          <a:pt x="304" y="502"/>
                        </a:lnTo>
                        <a:lnTo>
                          <a:pt x="295" y="555"/>
                        </a:lnTo>
                        <a:lnTo>
                          <a:pt x="270" y="622"/>
                        </a:lnTo>
                        <a:lnTo>
                          <a:pt x="250" y="694"/>
                        </a:lnTo>
                        <a:lnTo>
                          <a:pt x="246" y="696"/>
                        </a:lnTo>
                        <a:lnTo>
                          <a:pt x="255" y="693"/>
                        </a:lnTo>
                        <a:lnTo>
                          <a:pt x="265" y="580"/>
                        </a:lnTo>
                        <a:lnTo>
                          <a:pt x="262" y="478"/>
                        </a:lnTo>
                        <a:lnTo>
                          <a:pt x="229" y="394"/>
                        </a:lnTo>
                        <a:lnTo>
                          <a:pt x="184" y="338"/>
                        </a:lnTo>
                        <a:lnTo>
                          <a:pt x="141" y="308"/>
                        </a:lnTo>
                        <a:lnTo>
                          <a:pt x="89" y="278"/>
                        </a:lnTo>
                        <a:lnTo>
                          <a:pt x="21" y="270"/>
                        </a:lnTo>
                        <a:lnTo>
                          <a:pt x="3" y="276"/>
                        </a:lnTo>
                        <a:lnTo>
                          <a:pt x="3" y="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6163" name="Freeform 19"/>
                  <p:cNvSpPr>
                    <a:spLocks noChangeAspect="1"/>
                  </p:cNvSpPr>
                  <p:nvPr/>
                </p:nvSpPr>
                <p:spPr bwMode="auto">
                  <a:xfrm>
                    <a:off x="6756" y="3378"/>
                    <a:ext cx="304" cy="696"/>
                  </a:xfrm>
                  <a:custGeom>
                    <a:avLst/>
                    <a:gdLst/>
                    <a:ahLst/>
                    <a:cxnLst>
                      <a:cxn ang="0">
                        <a:pos x="3" y="9"/>
                      </a:cxn>
                      <a:cxn ang="0">
                        <a:pos x="17" y="2"/>
                      </a:cxn>
                      <a:cxn ang="0">
                        <a:pos x="19" y="11"/>
                      </a:cxn>
                      <a:cxn ang="0">
                        <a:pos x="38" y="83"/>
                      </a:cxn>
                      <a:cxn ang="0">
                        <a:pos x="72" y="150"/>
                      </a:cxn>
                      <a:cxn ang="0">
                        <a:pos x="115" y="195"/>
                      </a:cxn>
                      <a:cxn ang="0">
                        <a:pos x="201" y="285"/>
                      </a:cxn>
                      <a:cxn ang="0">
                        <a:pos x="244" y="330"/>
                      </a:cxn>
                      <a:cxn ang="0">
                        <a:pos x="270" y="368"/>
                      </a:cxn>
                      <a:cxn ang="0">
                        <a:pos x="295" y="435"/>
                      </a:cxn>
                      <a:cxn ang="0">
                        <a:pos x="304" y="502"/>
                      </a:cxn>
                      <a:cxn ang="0">
                        <a:pos x="295" y="555"/>
                      </a:cxn>
                      <a:cxn ang="0">
                        <a:pos x="270" y="622"/>
                      </a:cxn>
                      <a:cxn ang="0">
                        <a:pos x="250" y="694"/>
                      </a:cxn>
                      <a:cxn ang="0">
                        <a:pos x="246" y="696"/>
                      </a:cxn>
                      <a:cxn ang="0">
                        <a:pos x="255" y="693"/>
                      </a:cxn>
                      <a:cxn ang="0">
                        <a:pos x="265" y="580"/>
                      </a:cxn>
                      <a:cxn ang="0">
                        <a:pos x="262" y="478"/>
                      </a:cxn>
                      <a:cxn ang="0">
                        <a:pos x="229" y="394"/>
                      </a:cxn>
                      <a:cxn ang="0">
                        <a:pos x="184" y="338"/>
                      </a:cxn>
                      <a:cxn ang="0">
                        <a:pos x="141" y="308"/>
                      </a:cxn>
                      <a:cxn ang="0">
                        <a:pos x="89" y="278"/>
                      </a:cxn>
                      <a:cxn ang="0">
                        <a:pos x="21" y="270"/>
                      </a:cxn>
                      <a:cxn ang="0">
                        <a:pos x="3" y="276"/>
                      </a:cxn>
                      <a:cxn ang="0">
                        <a:pos x="3" y="9"/>
                      </a:cxn>
                    </a:cxnLst>
                    <a:rect l="0" t="0" r="r" b="b"/>
                    <a:pathLst>
                      <a:path w="304" h="696">
                        <a:moveTo>
                          <a:pt x="3" y="9"/>
                        </a:moveTo>
                        <a:cubicBezTo>
                          <a:pt x="31" y="9"/>
                          <a:pt x="0" y="0"/>
                          <a:pt x="17" y="2"/>
                        </a:cubicBezTo>
                        <a:cubicBezTo>
                          <a:pt x="19" y="3"/>
                          <a:pt x="19" y="11"/>
                          <a:pt x="19" y="11"/>
                        </a:cubicBezTo>
                        <a:lnTo>
                          <a:pt x="38" y="83"/>
                        </a:lnTo>
                        <a:lnTo>
                          <a:pt x="72" y="150"/>
                        </a:lnTo>
                        <a:lnTo>
                          <a:pt x="115" y="195"/>
                        </a:lnTo>
                        <a:lnTo>
                          <a:pt x="201" y="285"/>
                        </a:lnTo>
                        <a:lnTo>
                          <a:pt x="244" y="330"/>
                        </a:lnTo>
                        <a:lnTo>
                          <a:pt x="270" y="368"/>
                        </a:lnTo>
                        <a:lnTo>
                          <a:pt x="295" y="435"/>
                        </a:lnTo>
                        <a:lnTo>
                          <a:pt x="304" y="502"/>
                        </a:lnTo>
                        <a:lnTo>
                          <a:pt x="295" y="555"/>
                        </a:lnTo>
                        <a:lnTo>
                          <a:pt x="270" y="622"/>
                        </a:lnTo>
                        <a:lnTo>
                          <a:pt x="250" y="694"/>
                        </a:lnTo>
                        <a:lnTo>
                          <a:pt x="246" y="696"/>
                        </a:lnTo>
                        <a:lnTo>
                          <a:pt x="255" y="693"/>
                        </a:lnTo>
                        <a:lnTo>
                          <a:pt x="265" y="580"/>
                        </a:lnTo>
                        <a:lnTo>
                          <a:pt x="262" y="478"/>
                        </a:lnTo>
                        <a:lnTo>
                          <a:pt x="229" y="394"/>
                        </a:lnTo>
                        <a:lnTo>
                          <a:pt x="184" y="338"/>
                        </a:lnTo>
                        <a:lnTo>
                          <a:pt x="141" y="308"/>
                        </a:lnTo>
                        <a:lnTo>
                          <a:pt x="89" y="278"/>
                        </a:lnTo>
                        <a:lnTo>
                          <a:pt x="21" y="270"/>
                        </a:lnTo>
                        <a:lnTo>
                          <a:pt x="3" y="276"/>
                        </a:lnTo>
                        <a:lnTo>
                          <a:pt x="3" y="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6164" name="Group 20"/>
                <p:cNvGrpSpPr>
                  <a:grpSpLocks noChangeAspect="1"/>
                </p:cNvGrpSpPr>
                <p:nvPr/>
              </p:nvGrpSpPr>
              <p:grpSpPr bwMode="auto">
                <a:xfrm>
                  <a:off x="1992" y="4309"/>
                  <a:ext cx="198" cy="351"/>
                  <a:chOff x="6270" y="3114"/>
                  <a:chExt cx="790" cy="1399"/>
                </a:xfrm>
              </p:grpSpPr>
              <p:sp>
                <p:nvSpPr>
                  <p:cNvPr id="6165" name="Oval 21"/>
                  <p:cNvSpPr>
                    <a:spLocks noChangeAspect="1" noChangeArrowheads="1"/>
                  </p:cNvSpPr>
                  <p:nvPr/>
                </p:nvSpPr>
                <p:spPr bwMode="auto">
                  <a:xfrm rot="20400000">
                    <a:off x="6270" y="4195"/>
                    <a:ext cx="503" cy="31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6166" name="Line 2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762" y="3114"/>
                    <a:ext cx="0" cy="120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6167" name="Freeform 23"/>
                  <p:cNvSpPr>
                    <a:spLocks noChangeAspect="1"/>
                  </p:cNvSpPr>
                  <p:nvPr/>
                </p:nvSpPr>
                <p:spPr bwMode="auto">
                  <a:xfrm>
                    <a:off x="6756" y="3114"/>
                    <a:ext cx="304" cy="696"/>
                  </a:xfrm>
                  <a:custGeom>
                    <a:avLst/>
                    <a:gdLst/>
                    <a:ahLst/>
                    <a:cxnLst>
                      <a:cxn ang="0">
                        <a:pos x="3" y="9"/>
                      </a:cxn>
                      <a:cxn ang="0">
                        <a:pos x="17" y="2"/>
                      </a:cxn>
                      <a:cxn ang="0">
                        <a:pos x="19" y="11"/>
                      </a:cxn>
                      <a:cxn ang="0">
                        <a:pos x="38" y="83"/>
                      </a:cxn>
                      <a:cxn ang="0">
                        <a:pos x="72" y="150"/>
                      </a:cxn>
                      <a:cxn ang="0">
                        <a:pos x="115" y="195"/>
                      </a:cxn>
                      <a:cxn ang="0">
                        <a:pos x="201" y="285"/>
                      </a:cxn>
                      <a:cxn ang="0">
                        <a:pos x="244" y="330"/>
                      </a:cxn>
                      <a:cxn ang="0">
                        <a:pos x="270" y="368"/>
                      </a:cxn>
                      <a:cxn ang="0">
                        <a:pos x="295" y="435"/>
                      </a:cxn>
                      <a:cxn ang="0">
                        <a:pos x="304" y="502"/>
                      </a:cxn>
                      <a:cxn ang="0">
                        <a:pos x="295" y="555"/>
                      </a:cxn>
                      <a:cxn ang="0">
                        <a:pos x="270" y="622"/>
                      </a:cxn>
                      <a:cxn ang="0">
                        <a:pos x="250" y="694"/>
                      </a:cxn>
                      <a:cxn ang="0">
                        <a:pos x="246" y="696"/>
                      </a:cxn>
                      <a:cxn ang="0">
                        <a:pos x="255" y="693"/>
                      </a:cxn>
                      <a:cxn ang="0">
                        <a:pos x="265" y="580"/>
                      </a:cxn>
                      <a:cxn ang="0">
                        <a:pos x="262" y="478"/>
                      </a:cxn>
                      <a:cxn ang="0">
                        <a:pos x="229" y="394"/>
                      </a:cxn>
                      <a:cxn ang="0">
                        <a:pos x="184" y="338"/>
                      </a:cxn>
                      <a:cxn ang="0">
                        <a:pos x="141" y="308"/>
                      </a:cxn>
                      <a:cxn ang="0">
                        <a:pos x="89" y="278"/>
                      </a:cxn>
                      <a:cxn ang="0">
                        <a:pos x="21" y="270"/>
                      </a:cxn>
                      <a:cxn ang="0">
                        <a:pos x="3" y="276"/>
                      </a:cxn>
                      <a:cxn ang="0">
                        <a:pos x="3" y="9"/>
                      </a:cxn>
                    </a:cxnLst>
                    <a:rect l="0" t="0" r="r" b="b"/>
                    <a:pathLst>
                      <a:path w="304" h="696">
                        <a:moveTo>
                          <a:pt x="3" y="9"/>
                        </a:moveTo>
                        <a:cubicBezTo>
                          <a:pt x="31" y="9"/>
                          <a:pt x="0" y="0"/>
                          <a:pt x="17" y="2"/>
                        </a:cubicBezTo>
                        <a:cubicBezTo>
                          <a:pt x="19" y="3"/>
                          <a:pt x="19" y="11"/>
                          <a:pt x="19" y="11"/>
                        </a:cubicBezTo>
                        <a:lnTo>
                          <a:pt x="38" y="83"/>
                        </a:lnTo>
                        <a:lnTo>
                          <a:pt x="72" y="150"/>
                        </a:lnTo>
                        <a:lnTo>
                          <a:pt x="115" y="195"/>
                        </a:lnTo>
                        <a:lnTo>
                          <a:pt x="201" y="285"/>
                        </a:lnTo>
                        <a:lnTo>
                          <a:pt x="244" y="330"/>
                        </a:lnTo>
                        <a:lnTo>
                          <a:pt x="270" y="368"/>
                        </a:lnTo>
                        <a:lnTo>
                          <a:pt x="295" y="435"/>
                        </a:lnTo>
                        <a:lnTo>
                          <a:pt x="304" y="502"/>
                        </a:lnTo>
                        <a:lnTo>
                          <a:pt x="295" y="555"/>
                        </a:lnTo>
                        <a:lnTo>
                          <a:pt x="270" y="622"/>
                        </a:lnTo>
                        <a:lnTo>
                          <a:pt x="250" y="694"/>
                        </a:lnTo>
                        <a:lnTo>
                          <a:pt x="246" y="696"/>
                        </a:lnTo>
                        <a:lnTo>
                          <a:pt x="255" y="693"/>
                        </a:lnTo>
                        <a:lnTo>
                          <a:pt x="265" y="580"/>
                        </a:lnTo>
                        <a:lnTo>
                          <a:pt x="262" y="478"/>
                        </a:lnTo>
                        <a:lnTo>
                          <a:pt x="229" y="394"/>
                        </a:lnTo>
                        <a:lnTo>
                          <a:pt x="184" y="338"/>
                        </a:lnTo>
                        <a:lnTo>
                          <a:pt x="141" y="308"/>
                        </a:lnTo>
                        <a:lnTo>
                          <a:pt x="89" y="278"/>
                        </a:lnTo>
                        <a:lnTo>
                          <a:pt x="21" y="270"/>
                        </a:lnTo>
                        <a:lnTo>
                          <a:pt x="3" y="276"/>
                        </a:lnTo>
                        <a:lnTo>
                          <a:pt x="3" y="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6168" name="Freeform 24"/>
                  <p:cNvSpPr>
                    <a:spLocks noChangeAspect="1"/>
                  </p:cNvSpPr>
                  <p:nvPr/>
                </p:nvSpPr>
                <p:spPr bwMode="auto">
                  <a:xfrm>
                    <a:off x="6756" y="3378"/>
                    <a:ext cx="304" cy="696"/>
                  </a:xfrm>
                  <a:custGeom>
                    <a:avLst/>
                    <a:gdLst/>
                    <a:ahLst/>
                    <a:cxnLst>
                      <a:cxn ang="0">
                        <a:pos x="3" y="9"/>
                      </a:cxn>
                      <a:cxn ang="0">
                        <a:pos x="17" y="2"/>
                      </a:cxn>
                      <a:cxn ang="0">
                        <a:pos x="19" y="11"/>
                      </a:cxn>
                      <a:cxn ang="0">
                        <a:pos x="38" y="83"/>
                      </a:cxn>
                      <a:cxn ang="0">
                        <a:pos x="72" y="150"/>
                      </a:cxn>
                      <a:cxn ang="0">
                        <a:pos x="115" y="195"/>
                      </a:cxn>
                      <a:cxn ang="0">
                        <a:pos x="201" y="285"/>
                      </a:cxn>
                      <a:cxn ang="0">
                        <a:pos x="244" y="330"/>
                      </a:cxn>
                      <a:cxn ang="0">
                        <a:pos x="270" y="368"/>
                      </a:cxn>
                      <a:cxn ang="0">
                        <a:pos x="295" y="435"/>
                      </a:cxn>
                      <a:cxn ang="0">
                        <a:pos x="304" y="502"/>
                      </a:cxn>
                      <a:cxn ang="0">
                        <a:pos x="295" y="555"/>
                      </a:cxn>
                      <a:cxn ang="0">
                        <a:pos x="270" y="622"/>
                      </a:cxn>
                      <a:cxn ang="0">
                        <a:pos x="250" y="694"/>
                      </a:cxn>
                      <a:cxn ang="0">
                        <a:pos x="246" y="696"/>
                      </a:cxn>
                      <a:cxn ang="0">
                        <a:pos x="255" y="693"/>
                      </a:cxn>
                      <a:cxn ang="0">
                        <a:pos x="265" y="580"/>
                      </a:cxn>
                      <a:cxn ang="0">
                        <a:pos x="262" y="478"/>
                      </a:cxn>
                      <a:cxn ang="0">
                        <a:pos x="229" y="394"/>
                      </a:cxn>
                      <a:cxn ang="0">
                        <a:pos x="184" y="338"/>
                      </a:cxn>
                      <a:cxn ang="0">
                        <a:pos x="141" y="308"/>
                      </a:cxn>
                      <a:cxn ang="0">
                        <a:pos x="89" y="278"/>
                      </a:cxn>
                      <a:cxn ang="0">
                        <a:pos x="21" y="270"/>
                      </a:cxn>
                      <a:cxn ang="0">
                        <a:pos x="3" y="276"/>
                      </a:cxn>
                      <a:cxn ang="0">
                        <a:pos x="3" y="9"/>
                      </a:cxn>
                    </a:cxnLst>
                    <a:rect l="0" t="0" r="r" b="b"/>
                    <a:pathLst>
                      <a:path w="304" h="696">
                        <a:moveTo>
                          <a:pt x="3" y="9"/>
                        </a:moveTo>
                        <a:cubicBezTo>
                          <a:pt x="31" y="9"/>
                          <a:pt x="0" y="0"/>
                          <a:pt x="17" y="2"/>
                        </a:cubicBezTo>
                        <a:cubicBezTo>
                          <a:pt x="19" y="3"/>
                          <a:pt x="19" y="11"/>
                          <a:pt x="19" y="11"/>
                        </a:cubicBezTo>
                        <a:lnTo>
                          <a:pt x="38" y="83"/>
                        </a:lnTo>
                        <a:lnTo>
                          <a:pt x="72" y="150"/>
                        </a:lnTo>
                        <a:lnTo>
                          <a:pt x="115" y="195"/>
                        </a:lnTo>
                        <a:lnTo>
                          <a:pt x="201" y="285"/>
                        </a:lnTo>
                        <a:lnTo>
                          <a:pt x="244" y="330"/>
                        </a:lnTo>
                        <a:lnTo>
                          <a:pt x="270" y="368"/>
                        </a:lnTo>
                        <a:lnTo>
                          <a:pt x="295" y="435"/>
                        </a:lnTo>
                        <a:lnTo>
                          <a:pt x="304" y="502"/>
                        </a:lnTo>
                        <a:lnTo>
                          <a:pt x="295" y="555"/>
                        </a:lnTo>
                        <a:lnTo>
                          <a:pt x="270" y="622"/>
                        </a:lnTo>
                        <a:lnTo>
                          <a:pt x="250" y="694"/>
                        </a:lnTo>
                        <a:lnTo>
                          <a:pt x="246" y="696"/>
                        </a:lnTo>
                        <a:lnTo>
                          <a:pt x="255" y="693"/>
                        </a:lnTo>
                        <a:lnTo>
                          <a:pt x="265" y="580"/>
                        </a:lnTo>
                        <a:lnTo>
                          <a:pt x="262" y="478"/>
                        </a:lnTo>
                        <a:lnTo>
                          <a:pt x="229" y="394"/>
                        </a:lnTo>
                        <a:lnTo>
                          <a:pt x="184" y="338"/>
                        </a:lnTo>
                        <a:lnTo>
                          <a:pt x="141" y="308"/>
                        </a:lnTo>
                        <a:lnTo>
                          <a:pt x="89" y="278"/>
                        </a:lnTo>
                        <a:lnTo>
                          <a:pt x="21" y="270"/>
                        </a:lnTo>
                        <a:lnTo>
                          <a:pt x="3" y="276"/>
                        </a:lnTo>
                        <a:lnTo>
                          <a:pt x="3" y="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6169" name="Group 25"/>
                <p:cNvGrpSpPr>
                  <a:grpSpLocks noChangeAspect="1"/>
                </p:cNvGrpSpPr>
                <p:nvPr/>
              </p:nvGrpSpPr>
              <p:grpSpPr bwMode="auto">
                <a:xfrm>
                  <a:off x="2298" y="4309"/>
                  <a:ext cx="198" cy="350"/>
                  <a:chOff x="6270" y="3114"/>
                  <a:chExt cx="790" cy="1399"/>
                </a:xfrm>
              </p:grpSpPr>
              <p:sp>
                <p:nvSpPr>
                  <p:cNvPr id="6170" name="Oval 26"/>
                  <p:cNvSpPr>
                    <a:spLocks noChangeAspect="1" noChangeArrowheads="1"/>
                  </p:cNvSpPr>
                  <p:nvPr/>
                </p:nvSpPr>
                <p:spPr bwMode="auto">
                  <a:xfrm rot="20400000">
                    <a:off x="6270" y="4195"/>
                    <a:ext cx="503" cy="31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6171" name="Line 2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762" y="3114"/>
                    <a:ext cx="0" cy="120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6172" name="Freeform 28"/>
                  <p:cNvSpPr>
                    <a:spLocks noChangeAspect="1"/>
                  </p:cNvSpPr>
                  <p:nvPr/>
                </p:nvSpPr>
                <p:spPr bwMode="auto">
                  <a:xfrm>
                    <a:off x="6756" y="3114"/>
                    <a:ext cx="304" cy="696"/>
                  </a:xfrm>
                  <a:custGeom>
                    <a:avLst/>
                    <a:gdLst/>
                    <a:ahLst/>
                    <a:cxnLst>
                      <a:cxn ang="0">
                        <a:pos x="3" y="9"/>
                      </a:cxn>
                      <a:cxn ang="0">
                        <a:pos x="17" y="2"/>
                      </a:cxn>
                      <a:cxn ang="0">
                        <a:pos x="19" y="11"/>
                      </a:cxn>
                      <a:cxn ang="0">
                        <a:pos x="38" y="83"/>
                      </a:cxn>
                      <a:cxn ang="0">
                        <a:pos x="72" y="150"/>
                      </a:cxn>
                      <a:cxn ang="0">
                        <a:pos x="115" y="195"/>
                      </a:cxn>
                      <a:cxn ang="0">
                        <a:pos x="201" y="285"/>
                      </a:cxn>
                      <a:cxn ang="0">
                        <a:pos x="244" y="330"/>
                      </a:cxn>
                      <a:cxn ang="0">
                        <a:pos x="270" y="368"/>
                      </a:cxn>
                      <a:cxn ang="0">
                        <a:pos x="295" y="435"/>
                      </a:cxn>
                      <a:cxn ang="0">
                        <a:pos x="304" y="502"/>
                      </a:cxn>
                      <a:cxn ang="0">
                        <a:pos x="295" y="555"/>
                      </a:cxn>
                      <a:cxn ang="0">
                        <a:pos x="270" y="622"/>
                      </a:cxn>
                      <a:cxn ang="0">
                        <a:pos x="250" y="694"/>
                      </a:cxn>
                      <a:cxn ang="0">
                        <a:pos x="246" y="696"/>
                      </a:cxn>
                      <a:cxn ang="0">
                        <a:pos x="255" y="693"/>
                      </a:cxn>
                      <a:cxn ang="0">
                        <a:pos x="265" y="580"/>
                      </a:cxn>
                      <a:cxn ang="0">
                        <a:pos x="262" y="478"/>
                      </a:cxn>
                      <a:cxn ang="0">
                        <a:pos x="229" y="394"/>
                      </a:cxn>
                      <a:cxn ang="0">
                        <a:pos x="184" y="338"/>
                      </a:cxn>
                      <a:cxn ang="0">
                        <a:pos x="141" y="308"/>
                      </a:cxn>
                      <a:cxn ang="0">
                        <a:pos x="89" y="278"/>
                      </a:cxn>
                      <a:cxn ang="0">
                        <a:pos x="21" y="270"/>
                      </a:cxn>
                      <a:cxn ang="0">
                        <a:pos x="3" y="276"/>
                      </a:cxn>
                      <a:cxn ang="0">
                        <a:pos x="3" y="9"/>
                      </a:cxn>
                    </a:cxnLst>
                    <a:rect l="0" t="0" r="r" b="b"/>
                    <a:pathLst>
                      <a:path w="304" h="696">
                        <a:moveTo>
                          <a:pt x="3" y="9"/>
                        </a:moveTo>
                        <a:cubicBezTo>
                          <a:pt x="31" y="9"/>
                          <a:pt x="0" y="0"/>
                          <a:pt x="17" y="2"/>
                        </a:cubicBezTo>
                        <a:cubicBezTo>
                          <a:pt x="19" y="3"/>
                          <a:pt x="19" y="11"/>
                          <a:pt x="19" y="11"/>
                        </a:cubicBezTo>
                        <a:lnTo>
                          <a:pt x="38" y="83"/>
                        </a:lnTo>
                        <a:lnTo>
                          <a:pt x="72" y="150"/>
                        </a:lnTo>
                        <a:lnTo>
                          <a:pt x="115" y="195"/>
                        </a:lnTo>
                        <a:lnTo>
                          <a:pt x="201" y="285"/>
                        </a:lnTo>
                        <a:lnTo>
                          <a:pt x="244" y="330"/>
                        </a:lnTo>
                        <a:lnTo>
                          <a:pt x="270" y="368"/>
                        </a:lnTo>
                        <a:lnTo>
                          <a:pt x="295" y="435"/>
                        </a:lnTo>
                        <a:lnTo>
                          <a:pt x="304" y="502"/>
                        </a:lnTo>
                        <a:lnTo>
                          <a:pt x="295" y="555"/>
                        </a:lnTo>
                        <a:lnTo>
                          <a:pt x="270" y="622"/>
                        </a:lnTo>
                        <a:lnTo>
                          <a:pt x="250" y="694"/>
                        </a:lnTo>
                        <a:lnTo>
                          <a:pt x="246" y="696"/>
                        </a:lnTo>
                        <a:lnTo>
                          <a:pt x="255" y="693"/>
                        </a:lnTo>
                        <a:lnTo>
                          <a:pt x="265" y="580"/>
                        </a:lnTo>
                        <a:lnTo>
                          <a:pt x="262" y="478"/>
                        </a:lnTo>
                        <a:lnTo>
                          <a:pt x="229" y="394"/>
                        </a:lnTo>
                        <a:lnTo>
                          <a:pt x="184" y="338"/>
                        </a:lnTo>
                        <a:lnTo>
                          <a:pt x="141" y="308"/>
                        </a:lnTo>
                        <a:lnTo>
                          <a:pt x="89" y="278"/>
                        </a:lnTo>
                        <a:lnTo>
                          <a:pt x="21" y="270"/>
                        </a:lnTo>
                        <a:lnTo>
                          <a:pt x="3" y="276"/>
                        </a:lnTo>
                        <a:lnTo>
                          <a:pt x="3" y="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6173" name="Freeform 29"/>
                  <p:cNvSpPr>
                    <a:spLocks noChangeAspect="1"/>
                  </p:cNvSpPr>
                  <p:nvPr/>
                </p:nvSpPr>
                <p:spPr bwMode="auto">
                  <a:xfrm>
                    <a:off x="6756" y="3378"/>
                    <a:ext cx="304" cy="696"/>
                  </a:xfrm>
                  <a:custGeom>
                    <a:avLst/>
                    <a:gdLst/>
                    <a:ahLst/>
                    <a:cxnLst>
                      <a:cxn ang="0">
                        <a:pos x="3" y="9"/>
                      </a:cxn>
                      <a:cxn ang="0">
                        <a:pos x="17" y="2"/>
                      </a:cxn>
                      <a:cxn ang="0">
                        <a:pos x="19" y="11"/>
                      </a:cxn>
                      <a:cxn ang="0">
                        <a:pos x="38" y="83"/>
                      </a:cxn>
                      <a:cxn ang="0">
                        <a:pos x="72" y="150"/>
                      </a:cxn>
                      <a:cxn ang="0">
                        <a:pos x="115" y="195"/>
                      </a:cxn>
                      <a:cxn ang="0">
                        <a:pos x="201" y="285"/>
                      </a:cxn>
                      <a:cxn ang="0">
                        <a:pos x="244" y="330"/>
                      </a:cxn>
                      <a:cxn ang="0">
                        <a:pos x="270" y="368"/>
                      </a:cxn>
                      <a:cxn ang="0">
                        <a:pos x="295" y="435"/>
                      </a:cxn>
                      <a:cxn ang="0">
                        <a:pos x="304" y="502"/>
                      </a:cxn>
                      <a:cxn ang="0">
                        <a:pos x="295" y="555"/>
                      </a:cxn>
                      <a:cxn ang="0">
                        <a:pos x="270" y="622"/>
                      </a:cxn>
                      <a:cxn ang="0">
                        <a:pos x="250" y="694"/>
                      </a:cxn>
                      <a:cxn ang="0">
                        <a:pos x="246" y="696"/>
                      </a:cxn>
                      <a:cxn ang="0">
                        <a:pos x="255" y="693"/>
                      </a:cxn>
                      <a:cxn ang="0">
                        <a:pos x="265" y="580"/>
                      </a:cxn>
                      <a:cxn ang="0">
                        <a:pos x="262" y="478"/>
                      </a:cxn>
                      <a:cxn ang="0">
                        <a:pos x="229" y="394"/>
                      </a:cxn>
                      <a:cxn ang="0">
                        <a:pos x="184" y="338"/>
                      </a:cxn>
                      <a:cxn ang="0">
                        <a:pos x="141" y="308"/>
                      </a:cxn>
                      <a:cxn ang="0">
                        <a:pos x="89" y="278"/>
                      </a:cxn>
                      <a:cxn ang="0">
                        <a:pos x="21" y="270"/>
                      </a:cxn>
                      <a:cxn ang="0">
                        <a:pos x="3" y="276"/>
                      </a:cxn>
                      <a:cxn ang="0">
                        <a:pos x="3" y="9"/>
                      </a:cxn>
                    </a:cxnLst>
                    <a:rect l="0" t="0" r="r" b="b"/>
                    <a:pathLst>
                      <a:path w="304" h="696">
                        <a:moveTo>
                          <a:pt x="3" y="9"/>
                        </a:moveTo>
                        <a:cubicBezTo>
                          <a:pt x="31" y="9"/>
                          <a:pt x="0" y="0"/>
                          <a:pt x="17" y="2"/>
                        </a:cubicBezTo>
                        <a:cubicBezTo>
                          <a:pt x="19" y="3"/>
                          <a:pt x="19" y="11"/>
                          <a:pt x="19" y="11"/>
                        </a:cubicBezTo>
                        <a:lnTo>
                          <a:pt x="38" y="83"/>
                        </a:lnTo>
                        <a:lnTo>
                          <a:pt x="72" y="150"/>
                        </a:lnTo>
                        <a:lnTo>
                          <a:pt x="115" y="195"/>
                        </a:lnTo>
                        <a:lnTo>
                          <a:pt x="201" y="285"/>
                        </a:lnTo>
                        <a:lnTo>
                          <a:pt x="244" y="330"/>
                        </a:lnTo>
                        <a:lnTo>
                          <a:pt x="270" y="368"/>
                        </a:lnTo>
                        <a:lnTo>
                          <a:pt x="295" y="435"/>
                        </a:lnTo>
                        <a:lnTo>
                          <a:pt x="304" y="502"/>
                        </a:lnTo>
                        <a:lnTo>
                          <a:pt x="295" y="555"/>
                        </a:lnTo>
                        <a:lnTo>
                          <a:pt x="270" y="622"/>
                        </a:lnTo>
                        <a:lnTo>
                          <a:pt x="250" y="694"/>
                        </a:lnTo>
                        <a:lnTo>
                          <a:pt x="246" y="696"/>
                        </a:lnTo>
                        <a:lnTo>
                          <a:pt x="255" y="693"/>
                        </a:lnTo>
                        <a:lnTo>
                          <a:pt x="265" y="580"/>
                        </a:lnTo>
                        <a:lnTo>
                          <a:pt x="262" y="478"/>
                        </a:lnTo>
                        <a:lnTo>
                          <a:pt x="229" y="394"/>
                        </a:lnTo>
                        <a:lnTo>
                          <a:pt x="184" y="338"/>
                        </a:lnTo>
                        <a:lnTo>
                          <a:pt x="141" y="308"/>
                        </a:lnTo>
                        <a:lnTo>
                          <a:pt x="89" y="278"/>
                        </a:lnTo>
                        <a:lnTo>
                          <a:pt x="21" y="270"/>
                        </a:lnTo>
                        <a:lnTo>
                          <a:pt x="3" y="276"/>
                        </a:lnTo>
                        <a:lnTo>
                          <a:pt x="3" y="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6174" name="Group 30"/>
                <p:cNvGrpSpPr>
                  <a:grpSpLocks noChangeAspect="1"/>
                </p:cNvGrpSpPr>
                <p:nvPr/>
              </p:nvGrpSpPr>
              <p:grpSpPr bwMode="auto">
                <a:xfrm>
                  <a:off x="2582" y="4309"/>
                  <a:ext cx="198" cy="351"/>
                  <a:chOff x="6270" y="3114"/>
                  <a:chExt cx="790" cy="1399"/>
                </a:xfrm>
              </p:grpSpPr>
              <p:sp>
                <p:nvSpPr>
                  <p:cNvPr id="6175" name="Oval 31"/>
                  <p:cNvSpPr>
                    <a:spLocks noChangeAspect="1" noChangeArrowheads="1"/>
                  </p:cNvSpPr>
                  <p:nvPr/>
                </p:nvSpPr>
                <p:spPr bwMode="auto">
                  <a:xfrm rot="20400000">
                    <a:off x="6270" y="4195"/>
                    <a:ext cx="503" cy="31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6176" name="Line 3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762" y="3114"/>
                    <a:ext cx="0" cy="120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6177" name="Freeform 33"/>
                  <p:cNvSpPr>
                    <a:spLocks noChangeAspect="1"/>
                  </p:cNvSpPr>
                  <p:nvPr/>
                </p:nvSpPr>
                <p:spPr bwMode="auto">
                  <a:xfrm>
                    <a:off x="6756" y="3114"/>
                    <a:ext cx="304" cy="696"/>
                  </a:xfrm>
                  <a:custGeom>
                    <a:avLst/>
                    <a:gdLst/>
                    <a:ahLst/>
                    <a:cxnLst>
                      <a:cxn ang="0">
                        <a:pos x="3" y="9"/>
                      </a:cxn>
                      <a:cxn ang="0">
                        <a:pos x="17" y="2"/>
                      </a:cxn>
                      <a:cxn ang="0">
                        <a:pos x="19" y="11"/>
                      </a:cxn>
                      <a:cxn ang="0">
                        <a:pos x="38" y="83"/>
                      </a:cxn>
                      <a:cxn ang="0">
                        <a:pos x="72" y="150"/>
                      </a:cxn>
                      <a:cxn ang="0">
                        <a:pos x="115" y="195"/>
                      </a:cxn>
                      <a:cxn ang="0">
                        <a:pos x="201" y="285"/>
                      </a:cxn>
                      <a:cxn ang="0">
                        <a:pos x="244" y="330"/>
                      </a:cxn>
                      <a:cxn ang="0">
                        <a:pos x="270" y="368"/>
                      </a:cxn>
                      <a:cxn ang="0">
                        <a:pos x="295" y="435"/>
                      </a:cxn>
                      <a:cxn ang="0">
                        <a:pos x="304" y="502"/>
                      </a:cxn>
                      <a:cxn ang="0">
                        <a:pos x="295" y="555"/>
                      </a:cxn>
                      <a:cxn ang="0">
                        <a:pos x="270" y="622"/>
                      </a:cxn>
                      <a:cxn ang="0">
                        <a:pos x="250" y="694"/>
                      </a:cxn>
                      <a:cxn ang="0">
                        <a:pos x="246" y="696"/>
                      </a:cxn>
                      <a:cxn ang="0">
                        <a:pos x="255" y="693"/>
                      </a:cxn>
                      <a:cxn ang="0">
                        <a:pos x="265" y="580"/>
                      </a:cxn>
                      <a:cxn ang="0">
                        <a:pos x="262" y="478"/>
                      </a:cxn>
                      <a:cxn ang="0">
                        <a:pos x="229" y="394"/>
                      </a:cxn>
                      <a:cxn ang="0">
                        <a:pos x="184" y="338"/>
                      </a:cxn>
                      <a:cxn ang="0">
                        <a:pos x="141" y="308"/>
                      </a:cxn>
                      <a:cxn ang="0">
                        <a:pos x="89" y="278"/>
                      </a:cxn>
                      <a:cxn ang="0">
                        <a:pos x="21" y="270"/>
                      </a:cxn>
                      <a:cxn ang="0">
                        <a:pos x="3" y="276"/>
                      </a:cxn>
                      <a:cxn ang="0">
                        <a:pos x="3" y="9"/>
                      </a:cxn>
                    </a:cxnLst>
                    <a:rect l="0" t="0" r="r" b="b"/>
                    <a:pathLst>
                      <a:path w="304" h="696">
                        <a:moveTo>
                          <a:pt x="3" y="9"/>
                        </a:moveTo>
                        <a:cubicBezTo>
                          <a:pt x="31" y="9"/>
                          <a:pt x="0" y="0"/>
                          <a:pt x="17" y="2"/>
                        </a:cubicBezTo>
                        <a:cubicBezTo>
                          <a:pt x="19" y="3"/>
                          <a:pt x="19" y="11"/>
                          <a:pt x="19" y="11"/>
                        </a:cubicBezTo>
                        <a:lnTo>
                          <a:pt x="38" y="83"/>
                        </a:lnTo>
                        <a:lnTo>
                          <a:pt x="72" y="150"/>
                        </a:lnTo>
                        <a:lnTo>
                          <a:pt x="115" y="195"/>
                        </a:lnTo>
                        <a:lnTo>
                          <a:pt x="201" y="285"/>
                        </a:lnTo>
                        <a:lnTo>
                          <a:pt x="244" y="330"/>
                        </a:lnTo>
                        <a:lnTo>
                          <a:pt x="270" y="368"/>
                        </a:lnTo>
                        <a:lnTo>
                          <a:pt x="295" y="435"/>
                        </a:lnTo>
                        <a:lnTo>
                          <a:pt x="304" y="502"/>
                        </a:lnTo>
                        <a:lnTo>
                          <a:pt x="295" y="555"/>
                        </a:lnTo>
                        <a:lnTo>
                          <a:pt x="270" y="622"/>
                        </a:lnTo>
                        <a:lnTo>
                          <a:pt x="250" y="694"/>
                        </a:lnTo>
                        <a:lnTo>
                          <a:pt x="246" y="696"/>
                        </a:lnTo>
                        <a:lnTo>
                          <a:pt x="255" y="693"/>
                        </a:lnTo>
                        <a:lnTo>
                          <a:pt x="265" y="580"/>
                        </a:lnTo>
                        <a:lnTo>
                          <a:pt x="262" y="478"/>
                        </a:lnTo>
                        <a:lnTo>
                          <a:pt x="229" y="394"/>
                        </a:lnTo>
                        <a:lnTo>
                          <a:pt x="184" y="338"/>
                        </a:lnTo>
                        <a:lnTo>
                          <a:pt x="141" y="308"/>
                        </a:lnTo>
                        <a:lnTo>
                          <a:pt x="89" y="278"/>
                        </a:lnTo>
                        <a:lnTo>
                          <a:pt x="21" y="270"/>
                        </a:lnTo>
                        <a:lnTo>
                          <a:pt x="3" y="276"/>
                        </a:lnTo>
                        <a:lnTo>
                          <a:pt x="3" y="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6178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6756" y="3378"/>
                    <a:ext cx="304" cy="696"/>
                  </a:xfrm>
                  <a:custGeom>
                    <a:avLst/>
                    <a:gdLst/>
                    <a:ahLst/>
                    <a:cxnLst>
                      <a:cxn ang="0">
                        <a:pos x="3" y="9"/>
                      </a:cxn>
                      <a:cxn ang="0">
                        <a:pos x="17" y="2"/>
                      </a:cxn>
                      <a:cxn ang="0">
                        <a:pos x="19" y="11"/>
                      </a:cxn>
                      <a:cxn ang="0">
                        <a:pos x="38" y="83"/>
                      </a:cxn>
                      <a:cxn ang="0">
                        <a:pos x="72" y="150"/>
                      </a:cxn>
                      <a:cxn ang="0">
                        <a:pos x="115" y="195"/>
                      </a:cxn>
                      <a:cxn ang="0">
                        <a:pos x="201" y="285"/>
                      </a:cxn>
                      <a:cxn ang="0">
                        <a:pos x="244" y="330"/>
                      </a:cxn>
                      <a:cxn ang="0">
                        <a:pos x="270" y="368"/>
                      </a:cxn>
                      <a:cxn ang="0">
                        <a:pos x="295" y="435"/>
                      </a:cxn>
                      <a:cxn ang="0">
                        <a:pos x="304" y="502"/>
                      </a:cxn>
                      <a:cxn ang="0">
                        <a:pos x="295" y="555"/>
                      </a:cxn>
                      <a:cxn ang="0">
                        <a:pos x="270" y="622"/>
                      </a:cxn>
                      <a:cxn ang="0">
                        <a:pos x="250" y="694"/>
                      </a:cxn>
                      <a:cxn ang="0">
                        <a:pos x="246" y="696"/>
                      </a:cxn>
                      <a:cxn ang="0">
                        <a:pos x="255" y="693"/>
                      </a:cxn>
                      <a:cxn ang="0">
                        <a:pos x="265" y="580"/>
                      </a:cxn>
                      <a:cxn ang="0">
                        <a:pos x="262" y="478"/>
                      </a:cxn>
                      <a:cxn ang="0">
                        <a:pos x="229" y="394"/>
                      </a:cxn>
                      <a:cxn ang="0">
                        <a:pos x="184" y="338"/>
                      </a:cxn>
                      <a:cxn ang="0">
                        <a:pos x="141" y="308"/>
                      </a:cxn>
                      <a:cxn ang="0">
                        <a:pos x="89" y="278"/>
                      </a:cxn>
                      <a:cxn ang="0">
                        <a:pos x="21" y="270"/>
                      </a:cxn>
                      <a:cxn ang="0">
                        <a:pos x="3" y="276"/>
                      </a:cxn>
                      <a:cxn ang="0">
                        <a:pos x="3" y="9"/>
                      </a:cxn>
                    </a:cxnLst>
                    <a:rect l="0" t="0" r="r" b="b"/>
                    <a:pathLst>
                      <a:path w="304" h="696">
                        <a:moveTo>
                          <a:pt x="3" y="9"/>
                        </a:moveTo>
                        <a:cubicBezTo>
                          <a:pt x="31" y="9"/>
                          <a:pt x="0" y="0"/>
                          <a:pt x="17" y="2"/>
                        </a:cubicBezTo>
                        <a:cubicBezTo>
                          <a:pt x="19" y="3"/>
                          <a:pt x="19" y="11"/>
                          <a:pt x="19" y="11"/>
                        </a:cubicBezTo>
                        <a:lnTo>
                          <a:pt x="38" y="83"/>
                        </a:lnTo>
                        <a:lnTo>
                          <a:pt x="72" y="150"/>
                        </a:lnTo>
                        <a:lnTo>
                          <a:pt x="115" y="195"/>
                        </a:lnTo>
                        <a:lnTo>
                          <a:pt x="201" y="285"/>
                        </a:lnTo>
                        <a:lnTo>
                          <a:pt x="244" y="330"/>
                        </a:lnTo>
                        <a:lnTo>
                          <a:pt x="270" y="368"/>
                        </a:lnTo>
                        <a:lnTo>
                          <a:pt x="295" y="435"/>
                        </a:lnTo>
                        <a:lnTo>
                          <a:pt x="304" y="502"/>
                        </a:lnTo>
                        <a:lnTo>
                          <a:pt x="295" y="555"/>
                        </a:lnTo>
                        <a:lnTo>
                          <a:pt x="270" y="622"/>
                        </a:lnTo>
                        <a:lnTo>
                          <a:pt x="250" y="694"/>
                        </a:lnTo>
                        <a:lnTo>
                          <a:pt x="246" y="696"/>
                        </a:lnTo>
                        <a:lnTo>
                          <a:pt x="255" y="693"/>
                        </a:lnTo>
                        <a:lnTo>
                          <a:pt x="265" y="580"/>
                        </a:lnTo>
                        <a:lnTo>
                          <a:pt x="262" y="478"/>
                        </a:lnTo>
                        <a:lnTo>
                          <a:pt x="229" y="394"/>
                        </a:lnTo>
                        <a:lnTo>
                          <a:pt x="184" y="338"/>
                        </a:lnTo>
                        <a:lnTo>
                          <a:pt x="141" y="308"/>
                        </a:lnTo>
                        <a:lnTo>
                          <a:pt x="89" y="278"/>
                        </a:lnTo>
                        <a:lnTo>
                          <a:pt x="21" y="270"/>
                        </a:lnTo>
                        <a:lnTo>
                          <a:pt x="3" y="276"/>
                        </a:lnTo>
                        <a:lnTo>
                          <a:pt x="3" y="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6179" name="Group 35"/>
                <p:cNvGrpSpPr>
                  <a:grpSpLocks noChangeAspect="1"/>
                </p:cNvGrpSpPr>
                <p:nvPr/>
              </p:nvGrpSpPr>
              <p:grpSpPr bwMode="auto">
                <a:xfrm>
                  <a:off x="2904" y="4309"/>
                  <a:ext cx="198" cy="350"/>
                  <a:chOff x="6270" y="3114"/>
                  <a:chExt cx="790" cy="1399"/>
                </a:xfrm>
              </p:grpSpPr>
              <p:sp>
                <p:nvSpPr>
                  <p:cNvPr id="6180" name="Oval 36"/>
                  <p:cNvSpPr>
                    <a:spLocks noChangeAspect="1" noChangeArrowheads="1"/>
                  </p:cNvSpPr>
                  <p:nvPr/>
                </p:nvSpPr>
                <p:spPr bwMode="auto">
                  <a:xfrm rot="20400000">
                    <a:off x="6270" y="4195"/>
                    <a:ext cx="503" cy="31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6181" name="Line 3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762" y="3114"/>
                    <a:ext cx="0" cy="120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6182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6756" y="3114"/>
                    <a:ext cx="304" cy="696"/>
                  </a:xfrm>
                  <a:custGeom>
                    <a:avLst/>
                    <a:gdLst/>
                    <a:ahLst/>
                    <a:cxnLst>
                      <a:cxn ang="0">
                        <a:pos x="3" y="9"/>
                      </a:cxn>
                      <a:cxn ang="0">
                        <a:pos x="17" y="2"/>
                      </a:cxn>
                      <a:cxn ang="0">
                        <a:pos x="19" y="11"/>
                      </a:cxn>
                      <a:cxn ang="0">
                        <a:pos x="38" y="83"/>
                      </a:cxn>
                      <a:cxn ang="0">
                        <a:pos x="72" y="150"/>
                      </a:cxn>
                      <a:cxn ang="0">
                        <a:pos x="115" y="195"/>
                      </a:cxn>
                      <a:cxn ang="0">
                        <a:pos x="201" y="285"/>
                      </a:cxn>
                      <a:cxn ang="0">
                        <a:pos x="244" y="330"/>
                      </a:cxn>
                      <a:cxn ang="0">
                        <a:pos x="270" y="368"/>
                      </a:cxn>
                      <a:cxn ang="0">
                        <a:pos x="295" y="435"/>
                      </a:cxn>
                      <a:cxn ang="0">
                        <a:pos x="304" y="502"/>
                      </a:cxn>
                      <a:cxn ang="0">
                        <a:pos x="295" y="555"/>
                      </a:cxn>
                      <a:cxn ang="0">
                        <a:pos x="270" y="622"/>
                      </a:cxn>
                      <a:cxn ang="0">
                        <a:pos x="250" y="694"/>
                      </a:cxn>
                      <a:cxn ang="0">
                        <a:pos x="246" y="696"/>
                      </a:cxn>
                      <a:cxn ang="0">
                        <a:pos x="255" y="693"/>
                      </a:cxn>
                      <a:cxn ang="0">
                        <a:pos x="265" y="580"/>
                      </a:cxn>
                      <a:cxn ang="0">
                        <a:pos x="262" y="478"/>
                      </a:cxn>
                      <a:cxn ang="0">
                        <a:pos x="229" y="394"/>
                      </a:cxn>
                      <a:cxn ang="0">
                        <a:pos x="184" y="338"/>
                      </a:cxn>
                      <a:cxn ang="0">
                        <a:pos x="141" y="308"/>
                      </a:cxn>
                      <a:cxn ang="0">
                        <a:pos x="89" y="278"/>
                      </a:cxn>
                      <a:cxn ang="0">
                        <a:pos x="21" y="270"/>
                      </a:cxn>
                      <a:cxn ang="0">
                        <a:pos x="3" y="276"/>
                      </a:cxn>
                      <a:cxn ang="0">
                        <a:pos x="3" y="9"/>
                      </a:cxn>
                    </a:cxnLst>
                    <a:rect l="0" t="0" r="r" b="b"/>
                    <a:pathLst>
                      <a:path w="304" h="696">
                        <a:moveTo>
                          <a:pt x="3" y="9"/>
                        </a:moveTo>
                        <a:cubicBezTo>
                          <a:pt x="31" y="9"/>
                          <a:pt x="0" y="0"/>
                          <a:pt x="17" y="2"/>
                        </a:cubicBezTo>
                        <a:cubicBezTo>
                          <a:pt x="19" y="3"/>
                          <a:pt x="19" y="11"/>
                          <a:pt x="19" y="11"/>
                        </a:cubicBezTo>
                        <a:lnTo>
                          <a:pt x="38" y="83"/>
                        </a:lnTo>
                        <a:lnTo>
                          <a:pt x="72" y="150"/>
                        </a:lnTo>
                        <a:lnTo>
                          <a:pt x="115" y="195"/>
                        </a:lnTo>
                        <a:lnTo>
                          <a:pt x="201" y="285"/>
                        </a:lnTo>
                        <a:lnTo>
                          <a:pt x="244" y="330"/>
                        </a:lnTo>
                        <a:lnTo>
                          <a:pt x="270" y="368"/>
                        </a:lnTo>
                        <a:lnTo>
                          <a:pt x="295" y="435"/>
                        </a:lnTo>
                        <a:lnTo>
                          <a:pt x="304" y="502"/>
                        </a:lnTo>
                        <a:lnTo>
                          <a:pt x="295" y="555"/>
                        </a:lnTo>
                        <a:lnTo>
                          <a:pt x="270" y="622"/>
                        </a:lnTo>
                        <a:lnTo>
                          <a:pt x="250" y="694"/>
                        </a:lnTo>
                        <a:lnTo>
                          <a:pt x="246" y="696"/>
                        </a:lnTo>
                        <a:lnTo>
                          <a:pt x="255" y="693"/>
                        </a:lnTo>
                        <a:lnTo>
                          <a:pt x="265" y="580"/>
                        </a:lnTo>
                        <a:lnTo>
                          <a:pt x="262" y="478"/>
                        </a:lnTo>
                        <a:lnTo>
                          <a:pt x="229" y="394"/>
                        </a:lnTo>
                        <a:lnTo>
                          <a:pt x="184" y="338"/>
                        </a:lnTo>
                        <a:lnTo>
                          <a:pt x="141" y="308"/>
                        </a:lnTo>
                        <a:lnTo>
                          <a:pt x="89" y="278"/>
                        </a:lnTo>
                        <a:lnTo>
                          <a:pt x="21" y="270"/>
                        </a:lnTo>
                        <a:lnTo>
                          <a:pt x="3" y="276"/>
                        </a:lnTo>
                        <a:lnTo>
                          <a:pt x="3" y="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6183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6756" y="3378"/>
                    <a:ext cx="304" cy="696"/>
                  </a:xfrm>
                  <a:custGeom>
                    <a:avLst/>
                    <a:gdLst/>
                    <a:ahLst/>
                    <a:cxnLst>
                      <a:cxn ang="0">
                        <a:pos x="3" y="9"/>
                      </a:cxn>
                      <a:cxn ang="0">
                        <a:pos x="17" y="2"/>
                      </a:cxn>
                      <a:cxn ang="0">
                        <a:pos x="19" y="11"/>
                      </a:cxn>
                      <a:cxn ang="0">
                        <a:pos x="38" y="83"/>
                      </a:cxn>
                      <a:cxn ang="0">
                        <a:pos x="72" y="150"/>
                      </a:cxn>
                      <a:cxn ang="0">
                        <a:pos x="115" y="195"/>
                      </a:cxn>
                      <a:cxn ang="0">
                        <a:pos x="201" y="285"/>
                      </a:cxn>
                      <a:cxn ang="0">
                        <a:pos x="244" y="330"/>
                      </a:cxn>
                      <a:cxn ang="0">
                        <a:pos x="270" y="368"/>
                      </a:cxn>
                      <a:cxn ang="0">
                        <a:pos x="295" y="435"/>
                      </a:cxn>
                      <a:cxn ang="0">
                        <a:pos x="304" y="502"/>
                      </a:cxn>
                      <a:cxn ang="0">
                        <a:pos x="295" y="555"/>
                      </a:cxn>
                      <a:cxn ang="0">
                        <a:pos x="270" y="622"/>
                      </a:cxn>
                      <a:cxn ang="0">
                        <a:pos x="250" y="694"/>
                      </a:cxn>
                      <a:cxn ang="0">
                        <a:pos x="246" y="696"/>
                      </a:cxn>
                      <a:cxn ang="0">
                        <a:pos x="255" y="693"/>
                      </a:cxn>
                      <a:cxn ang="0">
                        <a:pos x="265" y="580"/>
                      </a:cxn>
                      <a:cxn ang="0">
                        <a:pos x="262" y="478"/>
                      </a:cxn>
                      <a:cxn ang="0">
                        <a:pos x="229" y="394"/>
                      </a:cxn>
                      <a:cxn ang="0">
                        <a:pos x="184" y="338"/>
                      </a:cxn>
                      <a:cxn ang="0">
                        <a:pos x="141" y="308"/>
                      </a:cxn>
                      <a:cxn ang="0">
                        <a:pos x="89" y="278"/>
                      </a:cxn>
                      <a:cxn ang="0">
                        <a:pos x="21" y="270"/>
                      </a:cxn>
                      <a:cxn ang="0">
                        <a:pos x="3" y="276"/>
                      </a:cxn>
                      <a:cxn ang="0">
                        <a:pos x="3" y="9"/>
                      </a:cxn>
                    </a:cxnLst>
                    <a:rect l="0" t="0" r="r" b="b"/>
                    <a:pathLst>
                      <a:path w="304" h="696">
                        <a:moveTo>
                          <a:pt x="3" y="9"/>
                        </a:moveTo>
                        <a:cubicBezTo>
                          <a:pt x="31" y="9"/>
                          <a:pt x="0" y="0"/>
                          <a:pt x="17" y="2"/>
                        </a:cubicBezTo>
                        <a:cubicBezTo>
                          <a:pt x="19" y="3"/>
                          <a:pt x="19" y="11"/>
                          <a:pt x="19" y="11"/>
                        </a:cubicBezTo>
                        <a:lnTo>
                          <a:pt x="38" y="83"/>
                        </a:lnTo>
                        <a:lnTo>
                          <a:pt x="72" y="150"/>
                        </a:lnTo>
                        <a:lnTo>
                          <a:pt x="115" y="195"/>
                        </a:lnTo>
                        <a:lnTo>
                          <a:pt x="201" y="285"/>
                        </a:lnTo>
                        <a:lnTo>
                          <a:pt x="244" y="330"/>
                        </a:lnTo>
                        <a:lnTo>
                          <a:pt x="270" y="368"/>
                        </a:lnTo>
                        <a:lnTo>
                          <a:pt x="295" y="435"/>
                        </a:lnTo>
                        <a:lnTo>
                          <a:pt x="304" y="502"/>
                        </a:lnTo>
                        <a:lnTo>
                          <a:pt x="295" y="555"/>
                        </a:lnTo>
                        <a:lnTo>
                          <a:pt x="270" y="622"/>
                        </a:lnTo>
                        <a:lnTo>
                          <a:pt x="250" y="694"/>
                        </a:lnTo>
                        <a:lnTo>
                          <a:pt x="246" y="696"/>
                        </a:lnTo>
                        <a:lnTo>
                          <a:pt x="255" y="693"/>
                        </a:lnTo>
                        <a:lnTo>
                          <a:pt x="265" y="580"/>
                        </a:lnTo>
                        <a:lnTo>
                          <a:pt x="262" y="478"/>
                        </a:lnTo>
                        <a:lnTo>
                          <a:pt x="229" y="394"/>
                        </a:lnTo>
                        <a:lnTo>
                          <a:pt x="184" y="338"/>
                        </a:lnTo>
                        <a:lnTo>
                          <a:pt x="141" y="308"/>
                        </a:lnTo>
                        <a:lnTo>
                          <a:pt x="89" y="278"/>
                        </a:lnTo>
                        <a:lnTo>
                          <a:pt x="21" y="270"/>
                        </a:lnTo>
                        <a:lnTo>
                          <a:pt x="3" y="276"/>
                        </a:lnTo>
                        <a:lnTo>
                          <a:pt x="3" y="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6184" name="Group 40"/>
                <p:cNvGrpSpPr>
                  <a:grpSpLocks noChangeAspect="1"/>
                </p:cNvGrpSpPr>
                <p:nvPr/>
              </p:nvGrpSpPr>
              <p:grpSpPr bwMode="auto">
                <a:xfrm>
                  <a:off x="3186" y="4309"/>
                  <a:ext cx="198" cy="351"/>
                  <a:chOff x="6270" y="3114"/>
                  <a:chExt cx="790" cy="1399"/>
                </a:xfrm>
              </p:grpSpPr>
              <p:sp>
                <p:nvSpPr>
                  <p:cNvPr id="6185" name="Oval 41"/>
                  <p:cNvSpPr>
                    <a:spLocks noChangeAspect="1" noChangeArrowheads="1"/>
                  </p:cNvSpPr>
                  <p:nvPr/>
                </p:nvSpPr>
                <p:spPr bwMode="auto">
                  <a:xfrm rot="20400000">
                    <a:off x="6270" y="4195"/>
                    <a:ext cx="503" cy="31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6186" name="Line 4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762" y="3114"/>
                    <a:ext cx="0" cy="120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6187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6756" y="3114"/>
                    <a:ext cx="304" cy="696"/>
                  </a:xfrm>
                  <a:custGeom>
                    <a:avLst/>
                    <a:gdLst/>
                    <a:ahLst/>
                    <a:cxnLst>
                      <a:cxn ang="0">
                        <a:pos x="3" y="9"/>
                      </a:cxn>
                      <a:cxn ang="0">
                        <a:pos x="17" y="2"/>
                      </a:cxn>
                      <a:cxn ang="0">
                        <a:pos x="19" y="11"/>
                      </a:cxn>
                      <a:cxn ang="0">
                        <a:pos x="38" y="83"/>
                      </a:cxn>
                      <a:cxn ang="0">
                        <a:pos x="72" y="150"/>
                      </a:cxn>
                      <a:cxn ang="0">
                        <a:pos x="115" y="195"/>
                      </a:cxn>
                      <a:cxn ang="0">
                        <a:pos x="201" y="285"/>
                      </a:cxn>
                      <a:cxn ang="0">
                        <a:pos x="244" y="330"/>
                      </a:cxn>
                      <a:cxn ang="0">
                        <a:pos x="270" y="368"/>
                      </a:cxn>
                      <a:cxn ang="0">
                        <a:pos x="295" y="435"/>
                      </a:cxn>
                      <a:cxn ang="0">
                        <a:pos x="304" y="502"/>
                      </a:cxn>
                      <a:cxn ang="0">
                        <a:pos x="295" y="555"/>
                      </a:cxn>
                      <a:cxn ang="0">
                        <a:pos x="270" y="622"/>
                      </a:cxn>
                      <a:cxn ang="0">
                        <a:pos x="250" y="694"/>
                      </a:cxn>
                      <a:cxn ang="0">
                        <a:pos x="246" y="696"/>
                      </a:cxn>
                      <a:cxn ang="0">
                        <a:pos x="255" y="693"/>
                      </a:cxn>
                      <a:cxn ang="0">
                        <a:pos x="265" y="580"/>
                      </a:cxn>
                      <a:cxn ang="0">
                        <a:pos x="262" y="478"/>
                      </a:cxn>
                      <a:cxn ang="0">
                        <a:pos x="229" y="394"/>
                      </a:cxn>
                      <a:cxn ang="0">
                        <a:pos x="184" y="338"/>
                      </a:cxn>
                      <a:cxn ang="0">
                        <a:pos x="141" y="308"/>
                      </a:cxn>
                      <a:cxn ang="0">
                        <a:pos x="89" y="278"/>
                      </a:cxn>
                      <a:cxn ang="0">
                        <a:pos x="21" y="270"/>
                      </a:cxn>
                      <a:cxn ang="0">
                        <a:pos x="3" y="276"/>
                      </a:cxn>
                      <a:cxn ang="0">
                        <a:pos x="3" y="9"/>
                      </a:cxn>
                    </a:cxnLst>
                    <a:rect l="0" t="0" r="r" b="b"/>
                    <a:pathLst>
                      <a:path w="304" h="696">
                        <a:moveTo>
                          <a:pt x="3" y="9"/>
                        </a:moveTo>
                        <a:cubicBezTo>
                          <a:pt x="31" y="9"/>
                          <a:pt x="0" y="0"/>
                          <a:pt x="17" y="2"/>
                        </a:cubicBezTo>
                        <a:cubicBezTo>
                          <a:pt x="19" y="3"/>
                          <a:pt x="19" y="11"/>
                          <a:pt x="19" y="11"/>
                        </a:cubicBezTo>
                        <a:lnTo>
                          <a:pt x="38" y="83"/>
                        </a:lnTo>
                        <a:lnTo>
                          <a:pt x="72" y="150"/>
                        </a:lnTo>
                        <a:lnTo>
                          <a:pt x="115" y="195"/>
                        </a:lnTo>
                        <a:lnTo>
                          <a:pt x="201" y="285"/>
                        </a:lnTo>
                        <a:lnTo>
                          <a:pt x="244" y="330"/>
                        </a:lnTo>
                        <a:lnTo>
                          <a:pt x="270" y="368"/>
                        </a:lnTo>
                        <a:lnTo>
                          <a:pt x="295" y="435"/>
                        </a:lnTo>
                        <a:lnTo>
                          <a:pt x="304" y="502"/>
                        </a:lnTo>
                        <a:lnTo>
                          <a:pt x="295" y="555"/>
                        </a:lnTo>
                        <a:lnTo>
                          <a:pt x="270" y="622"/>
                        </a:lnTo>
                        <a:lnTo>
                          <a:pt x="250" y="694"/>
                        </a:lnTo>
                        <a:lnTo>
                          <a:pt x="246" y="696"/>
                        </a:lnTo>
                        <a:lnTo>
                          <a:pt x="255" y="693"/>
                        </a:lnTo>
                        <a:lnTo>
                          <a:pt x="265" y="580"/>
                        </a:lnTo>
                        <a:lnTo>
                          <a:pt x="262" y="478"/>
                        </a:lnTo>
                        <a:lnTo>
                          <a:pt x="229" y="394"/>
                        </a:lnTo>
                        <a:lnTo>
                          <a:pt x="184" y="338"/>
                        </a:lnTo>
                        <a:lnTo>
                          <a:pt x="141" y="308"/>
                        </a:lnTo>
                        <a:lnTo>
                          <a:pt x="89" y="278"/>
                        </a:lnTo>
                        <a:lnTo>
                          <a:pt x="21" y="270"/>
                        </a:lnTo>
                        <a:lnTo>
                          <a:pt x="3" y="276"/>
                        </a:lnTo>
                        <a:lnTo>
                          <a:pt x="3" y="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6188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6756" y="3378"/>
                    <a:ext cx="304" cy="696"/>
                  </a:xfrm>
                  <a:custGeom>
                    <a:avLst/>
                    <a:gdLst/>
                    <a:ahLst/>
                    <a:cxnLst>
                      <a:cxn ang="0">
                        <a:pos x="3" y="9"/>
                      </a:cxn>
                      <a:cxn ang="0">
                        <a:pos x="17" y="2"/>
                      </a:cxn>
                      <a:cxn ang="0">
                        <a:pos x="19" y="11"/>
                      </a:cxn>
                      <a:cxn ang="0">
                        <a:pos x="38" y="83"/>
                      </a:cxn>
                      <a:cxn ang="0">
                        <a:pos x="72" y="150"/>
                      </a:cxn>
                      <a:cxn ang="0">
                        <a:pos x="115" y="195"/>
                      </a:cxn>
                      <a:cxn ang="0">
                        <a:pos x="201" y="285"/>
                      </a:cxn>
                      <a:cxn ang="0">
                        <a:pos x="244" y="330"/>
                      </a:cxn>
                      <a:cxn ang="0">
                        <a:pos x="270" y="368"/>
                      </a:cxn>
                      <a:cxn ang="0">
                        <a:pos x="295" y="435"/>
                      </a:cxn>
                      <a:cxn ang="0">
                        <a:pos x="304" y="502"/>
                      </a:cxn>
                      <a:cxn ang="0">
                        <a:pos x="295" y="555"/>
                      </a:cxn>
                      <a:cxn ang="0">
                        <a:pos x="270" y="622"/>
                      </a:cxn>
                      <a:cxn ang="0">
                        <a:pos x="250" y="694"/>
                      </a:cxn>
                      <a:cxn ang="0">
                        <a:pos x="246" y="696"/>
                      </a:cxn>
                      <a:cxn ang="0">
                        <a:pos x="255" y="693"/>
                      </a:cxn>
                      <a:cxn ang="0">
                        <a:pos x="265" y="580"/>
                      </a:cxn>
                      <a:cxn ang="0">
                        <a:pos x="262" y="478"/>
                      </a:cxn>
                      <a:cxn ang="0">
                        <a:pos x="229" y="394"/>
                      </a:cxn>
                      <a:cxn ang="0">
                        <a:pos x="184" y="338"/>
                      </a:cxn>
                      <a:cxn ang="0">
                        <a:pos x="141" y="308"/>
                      </a:cxn>
                      <a:cxn ang="0">
                        <a:pos x="89" y="278"/>
                      </a:cxn>
                      <a:cxn ang="0">
                        <a:pos x="21" y="270"/>
                      </a:cxn>
                      <a:cxn ang="0">
                        <a:pos x="3" y="276"/>
                      </a:cxn>
                      <a:cxn ang="0">
                        <a:pos x="3" y="9"/>
                      </a:cxn>
                    </a:cxnLst>
                    <a:rect l="0" t="0" r="r" b="b"/>
                    <a:pathLst>
                      <a:path w="304" h="696">
                        <a:moveTo>
                          <a:pt x="3" y="9"/>
                        </a:moveTo>
                        <a:cubicBezTo>
                          <a:pt x="31" y="9"/>
                          <a:pt x="0" y="0"/>
                          <a:pt x="17" y="2"/>
                        </a:cubicBezTo>
                        <a:cubicBezTo>
                          <a:pt x="19" y="3"/>
                          <a:pt x="19" y="11"/>
                          <a:pt x="19" y="11"/>
                        </a:cubicBezTo>
                        <a:lnTo>
                          <a:pt x="38" y="83"/>
                        </a:lnTo>
                        <a:lnTo>
                          <a:pt x="72" y="150"/>
                        </a:lnTo>
                        <a:lnTo>
                          <a:pt x="115" y="195"/>
                        </a:lnTo>
                        <a:lnTo>
                          <a:pt x="201" y="285"/>
                        </a:lnTo>
                        <a:lnTo>
                          <a:pt x="244" y="330"/>
                        </a:lnTo>
                        <a:lnTo>
                          <a:pt x="270" y="368"/>
                        </a:lnTo>
                        <a:lnTo>
                          <a:pt x="295" y="435"/>
                        </a:lnTo>
                        <a:lnTo>
                          <a:pt x="304" y="502"/>
                        </a:lnTo>
                        <a:lnTo>
                          <a:pt x="295" y="555"/>
                        </a:lnTo>
                        <a:lnTo>
                          <a:pt x="270" y="622"/>
                        </a:lnTo>
                        <a:lnTo>
                          <a:pt x="250" y="694"/>
                        </a:lnTo>
                        <a:lnTo>
                          <a:pt x="246" y="696"/>
                        </a:lnTo>
                        <a:lnTo>
                          <a:pt x="255" y="693"/>
                        </a:lnTo>
                        <a:lnTo>
                          <a:pt x="265" y="580"/>
                        </a:lnTo>
                        <a:lnTo>
                          <a:pt x="262" y="478"/>
                        </a:lnTo>
                        <a:lnTo>
                          <a:pt x="229" y="394"/>
                        </a:lnTo>
                        <a:lnTo>
                          <a:pt x="184" y="338"/>
                        </a:lnTo>
                        <a:lnTo>
                          <a:pt x="141" y="308"/>
                        </a:lnTo>
                        <a:lnTo>
                          <a:pt x="89" y="278"/>
                        </a:lnTo>
                        <a:lnTo>
                          <a:pt x="21" y="270"/>
                        </a:lnTo>
                        <a:lnTo>
                          <a:pt x="3" y="276"/>
                        </a:lnTo>
                        <a:lnTo>
                          <a:pt x="3" y="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6189" name="Group 45"/>
                <p:cNvGrpSpPr>
                  <a:grpSpLocks noChangeAspect="1"/>
                </p:cNvGrpSpPr>
                <p:nvPr/>
              </p:nvGrpSpPr>
              <p:grpSpPr bwMode="auto">
                <a:xfrm>
                  <a:off x="3468" y="4309"/>
                  <a:ext cx="198" cy="350"/>
                  <a:chOff x="6270" y="3114"/>
                  <a:chExt cx="790" cy="1399"/>
                </a:xfrm>
              </p:grpSpPr>
              <p:sp>
                <p:nvSpPr>
                  <p:cNvPr id="6190" name="Oval 46"/>
                  <p:cNvSpPr>
                    <a:spLocks noChangeAspect="1" noChangeArrowheads="1"/>
                  </p:cNvSpPr>
                  <p:nvPr/>
                </p:nvSpPr>
                <p:spPr bwMode="auto">
                  <a:xfrm rot="20400000">
                    <a:off x="6270" y="4195"/>
                    <a:ext cx="503" cy="31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6191" name="Line 4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762" y="3114"/>
                    <a:ext cx="0" cy="120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6192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6756" y="3114"/>
                    <a:ext cx="304" cy="696"/>
                  </a:xfrm>
                  <a:custGeom>
                    <a:avLst/>
                    <a:gdLst/>
                    <a:ahLst/>
                    <a:cxnLst>
                      <a:cxn ang="0">
                        <a:pos x="3" y="9"/>
                      </a:cxn>
                      <a:cxn ang="0">
                        <a:pos x="17" y="2"/>
                      </a:cxn>
                      <a:cxn ang="0">
                        <a:pos x="19" y="11"/>
                      </a:cxn>
                      <a:cxn ang="0">
                        <a:pos x="38" y="83"/>
                      </a:cxn>
                      <a:cxn ang="0">
                        <a:pos x="72" y="150"/>
                      </a:cxn>
                      <a:cxn ang="0">
                        <a:pos x="115" y="195"/>
                      </a:cxn>
                      <a:cxn ang="0">
                        <a:pos x="201" y="285"/>
                      </a:cxn>
                      <a:cxn ang="0">
                        <a:pos x="244" y="330"/>
                      </a:cxn>
                      <a:cxn ang="0">
                        <a:pos x="270" y="368"/>
                      </a:cxn>
                      <a:cxn ang="0">
                        <a:pos x="295" y="435"/>
                      </a:cxn>
                      <a:cxn ang="0">
                        <a:pos x="304" y="502"/>
                      </a:cxn>
                      <a:cxn ang="0">
                        <a:pos x="295" y="555"/>
                      </a:cxn>
                      <a:cxn ang="0">
                        <a:pos x="270" y="622"/>
                      </a:cxn>
                      <a:cxn ang="0">
                        <a:pos x="250" y="694"/>
                      </a:cxn>
                      <a:cxn ang="0">
                        <a:pos x="246" y="696"/>
                      </a:cxn>
                      <a:cxn ang="0">
                        <a:pos x="255" y="693"/>
                      </a:cxn>
                      <a:cxn ang="0">
                        <a:pos x="265" y="580"/>
                      </a:cxn>
                      <a:cxn ang="0">
                        <a:pos x="262" y="478"/>
                      </a:cxn>
                      <a:cxn ang="0">
                        <a:pos x="229" y="394"/>
                      </a:cxn>
                      <a:cxn ang="0">
                        <a:pos x="184" y="338"/>
                      </a:cxn>
                      <a:cxn ang="0">
                        <a:pos x="141" y="308"/>
                      </a:cxn>
                      <a:cxn ang="0">
                        <a:pos x="89" y="278"/>
                      </a:cxn>
                      <a:cxn ang="0">
                        <a:pos x="21" y="270"/>
                      </a:cxn>
                      <a:cxn ang="0">
                        <a:pos x="3" y="276"/>
                      </a:cxn>
                      <a:cxn ang="0">
                        <a:pos x="3" y="9"/>
                      </a:cxn>
                    </a:cxnLst>
                    <a:rect l="0" t="0" r="r" b="b"/>
                    <a:pathLst>
                      <a:path w="304" h="696">
                        <a:moveTo>
                          <a:pt x="3" y="9"/>
                        </a:moveTo>
                        <a:cubicBezTo>
                          <a:pt x="31" y="9"/>
                          <a:pt x="0" y="0"/>
                          <a:pt x="17" y="2"/>
                        </a:cubicBezTo>
                        <a:cubicBezTo>
                          <a:pt x="19" y="3"/>
                          <a:pt x="19" y="11"/>
                          <a:pt x="19" y="11"/>
                        </a:cubicBezTo>
                        <a:lnTo>
                          <a:pt x="38" y="83"/>
                        </a:lnTo>
                        <a:lnTo>
                          <a:pt x="72" y="150"/>
                        </a:lnTo>
                        <a:lnTo>
                          <a:pt x="115" y="195"/>
                        </a:lnTo>
                        <a:lnTo>
                          <a:pt x="201" y="285"/>
                        </a:lnTo>
                        <a:lnTo>
                          <a:pt x="244" y="330"/>
                        </a:lnTo>
                        <a:lnTo>
                          <a:pt x="270" y="368"/>
                        </a:lnTo>
                        <a:lnTo>
                          <a:pt x="295" y="435"/>
                        </a:lnTo>
                        <a:lnTo>
                          <a:pt x="304" y="502"/>
                        </a:lnTo>
                        <a:lnTo>
                          <a:pt x="295" y="555"/>
                        </a:lnTo>
                        <a:lnTo>
                          <a:pt x="270" y="622"/>
                        </a:lnTo>
                        <a:lnTo>
                          <a:pt x="250" y="694"/>
                        </a:lnTo>
                        <a:lnTo>
                          <a:pt x="246" y="696"/>
                        </a:lnTo>
                        <a:lnTo>
                          <a:pt x="255" y="693"/>
                        </a:lnTo>
                        <a:lnTo>
                          <a:pt x="265" y="580"/>
                        </a:lnTo>
                        <a:lnTo>
                          <a:pt x="262" y="478"/>
                        </a:lnTo>
                        <a:lnTo>
                          <a:pt x="229" y="394"/>
                        </a:lnTo>
                        <a:lnTo>
                          <a:pt x="184" y="338"/>
                        </a:lnTo>
                        <a:lnTo>
                          <a:pt x="141" y="308"/>
                        </a:lnTo>
                        <a:lnTo>
                          <a:pt x="89" y="278"/>
                        </a:lnTo>
                        <a:lnTo>
                          <a:pt x="21" y="270"/>
                        </a:lnTo>
                        <a:lnTo>
                          <a:pt x="3" y="276"/>
                        </a:lnTo>
                        <a:lnTo>
                          <a:pt x="3" y="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6193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6756" y="3378"/>
                    <a:ext cx="304" cy="696"/>
                  </a:xfrm>
                  <a:custGeom>
                    <a:avLst/>
                    <a:gdLst/>
                    <a:ahLst/>
                    <a:cxnLst>
                      <a:cxn ang="0">
                        <a:pos x="3" y="9"/>
                      </a:cxn>
                      <a:cxn ang="0">
                        <a:pos x="17" y="2"/>
                      </a:cxn>
                      <a:cxn ang="0">
                        <a:pos x="19" y="11"/>
                      </a:cxn>
                      <a:cxn ang="0">
                        <a:pos x="38" y="83"/>
                      </a:cxn>
                      <a:cxn ang="0">
                        <a:pos x="72" y="150"/>
                      </a:cxn>
                      <a:cxn ang="0">
                        <a:pos x="115" y="195"/>
                      </a:cxn>
                      <a:cxn ang="0">
                        <a:pos x="201" y="285"/>
                      </a:cxn>
                      <a:cxn ang="0">
                        <a:pos x="244" y="330"/>
                      </a:cxn>
                      <a:cxn ang="0">
                        <a:pos x="270" y="368"/>
                      </a:cxn>
                      <a:cxn ang="0">
                        <a:pos x="295" y="435"/>
                      </a:cxn>
                      <a:cxn ang="0">
                        <a:pos x="304" y="502"/>
                      </a:cxn>
                      <a:cxn ang="0">
                        <a:pos x="295" y="555"/>
                      </a:cxn>
                      <a:cxn ang="0">
                        <a:pos x="270" y="622"/>
                      </a:cxn>
                      <a:cxn ang="0">
                        <a:pos x="250" y="694"/>
                      </a:cxn>
                      <a:cxn ang="0">
                        <a:pos x="246" y="696"/>
                      </a:cxn>
                      <a:cxn ang="0">
                        <a:pos x="255" y="693"/>
                      </a:cxn>
                      <a:cxn ang="0">
                        <a:pos x="265" y="580"/>
                      </a:cxn>
                      <a:cxn ang="0">
                        <a:pos x="262" y="478"/>
                      </a:cxn>
                      <a:cxn ang="0">
                        <a:pos x="229" y="394"/>
                      </a:cxn>
                      <a:cxn ang="0">
                        <a:pos x="184" y="338"/>
                      </a:cxn>
                      <a:cxn ang="0">
                        <a:pos x="141" y="308"/>
                      </a:cxn>
                      <a:cxn ang="0">
                        <a:pos x="89" y="278"/>
                      </a:cxn>
                      <a:cxn ang="0">
                        <a:pos x="21" y="270"/>
                      </a:cxn>
                      <a:cxn ang="0">
                        <a:pos x="3" y="276"/>
                      </a:cxn>
                      <a:cxn ang="0">
                        <a:pos x="3" y="9"/>
                      </a:cxn>
                    </a:cxnLst>
                    <a:rect l="0" t="0" r="r" b="b"/>
                    <a:pathLst>
                      <a:path w="304" h="696">
                        <a:moveTo>
                          <a:pt x="3" y="9"/>
                        </a:moveTo>
                        <a:cubicBezTo>
                          <a:pt x="31" y="9"/>
                          <a:pt x="0" y="0"/>
                          <a:pt x="17" y="2"/>
                        </a:cubicBezTo>
                        <a:cubicBezTo>
                          <a:pt x="19" y="3"/>
                          <a:pt x="19" y="11"/>
                          <a:pt x="19" y="11"/>
                        </a:cubicBezTo>
                        <a:lnTo>
                          <a:pt x="38" y="83"/>
                        </a:lnTo>
                        <a:lnTo>
                          <a:pt x="72" y="150"/>
                        </a:lnTo>
                        <a:lnTo>
                          <a:pt x="115" y="195"/>
                        </a:lnTo>
                        <a:lnTo>
                          <a:pt x="201" y="285"/>
                        </a:lnTo>
                        <a:lnTo>
                          <a:pt x="244" y="330"/>
                        </a:lnTo>
                        <a:lnTo>
                          <a:pt x="270" y="368"/>
                        </a:lnTo>
                        <a:lnTo>
                          <a:pt x="295" y="435"/>
                        </a:lnTo>
                        <a:lnTo>
                          <a:pt x="304" y="502"/>
                        </a:lnTo>
                        <a:lnTo>
                          <a:pt x="295" y="555"/>
                        </a:lnTo>
                        <a:lnTo>
                          <a:pt x="270" y="622"/>
                        </a:lnTo>
                        <a:lnTo>
                          <a:pt x="250" y="694"/>
                        </a:lnTo>
                        <a:lnTo>
                          <a:pt x="246" y="696"/>
                        </a:lnTo>
                        <a:lnTo>
                          <a:pt x="255" y="693"/>
                        </a:lnTo>
                        <a:lnTo>
                          <a:pt x="265" y="580"/>
                        </a:lnTo>
                        <a:lnTo>
                          <a:pt x="262" y="478"/>
                        </a:lnTo>
                        <a:lnTo>
                          <a:pt x="229" y="394"/>
                        </a:lnTo>
                        <a:lnTo>
                          <a:pt x="184" y="338"/>
                        </a:lnTo>
                        <a:lnTo>
                          <a:pt x="141" y="308"/>
                        </a:lnTo>
                        <a:lnTo>
                          <a:pt x="89" y="278"/>
                        </a:lnTo>
                        <a:lnTo>
                          <a:pt x="21" y="270"/>
                        </a:lnTo>
                        <a:lnTo>
                          <a:pt x="3" y="276"/>
                        </a:lnTo>
                        <a:lnTo>
                          <a:pt x="3" y="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6194" name="Group 50"/>
                <p:cNvGrpSpPr>
                  <a:grpSpLocks noChangeAspect="1"/>
                </p:cNvGrpSpPr>
                <p:nvPr/>
              </p:nvGrpSpPr>
              <p:grpSpPr bwMode="auto">
                <a:xfrm>
                  <a:off x="3744" y="4309"/>
                  <a:ext cx="198" cy="351"/>
                  <a:chOff x="6270" y="3114"/>
                  <a:chExt cx="790" cy="1399"/>
                </a:xfrm>
              </p:grpSpPr>
              <p:sp>
                <p:nvSpPr>
                  <p:cNvPr id="6195" name="Oval 51"/>
                  <p:cNvSpPr>
                    <a:spLocks noChangeAspect="1" noChangeArrowheads="1"/>
                  </p:cNvSpPr>
                  <p:nvPr/>
                </p:nvSpPr>
                <p:spPr bwMode="auto">
                  <a:xfrm rot="20400000">
                    <a:off x="6270" y="4195"/>
                    <a:ext cx="503" cy="31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6196" name="Line 5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762" y="3114"/>
                    <a:ext cx="0" cy="120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6197" name="Freeform 53"/>
                  <p:cNvSpPr>
                    <a:spLocks noChangeAspect="1"/>
                  </p:cNvSpPr>
                  <p:nvPr/>
                </p:nvSpPr>
                <p:spPr bwMode="auto">
                  <a:xfrm>
                    <a:off x="6756" y="3114"/>
                    <a:ext cx="304" cy="696"/>
                  </a:xfrm>
                  <a:custGeom>
                    <a:avLst/>
                    <a:gdLst/>
                    <a:ahLst/>
                    <a:cxnLst>
                      <a:cxn ang="0">
                        <a:pos x="3" y="9"/>
                      </a:cxn>
                      <a:cxn ang="0">
                        <a:pos x="17" y="2"/>
                      </a:cxn>
                      <a:cxn ang="0">
                        <a:pos x="19" y="11"/>
                      </a:cxn>
                      <a:cxn ang="0">
                        <a:pos x="38" y="83"/>
                      </a:cxn>
                      <a:cxn ang="0">
                        <a:pos x="72" y="150"/>
                      </a:cxn>
                      <a:cxn ang="0">
                        <a:pos x="115" y="195"/>
                      </a:cxn>
                      <a:cxn ang="0">
                        <a:pos x="201" y="285"/>
                      </a:cxn>
                      <a:cxn ang="0">
                        <a:pos x="244" y="330"/>
                      </a:cxn>
                      <a:cxn ang="0">
                        <a:pos x="270" y="368"/>
                      </a:cxn>
                      <a:cxn ang="0">
                        <a:pos x="295" y="435"/>
                      </a:cxn>
                      <a:cxn ang="0">
                        <a:pos x="304" y="502"/>
                      </a:cxn>
                      <a:cxn ang="0">
                        <a:pos x="295" y="555"/>
                      </a:cxn>
                      <a:cxn ang="0">
                        <a:pos x="270" y="622"/>
                      </a:cxn>
                      <a:cxn ang="0">
                        <a:pos x="250" y="694"/>
                      </a:cxn>
                      <a:cxn ang="0">
                        <a:pos x="246" y="696"/>
                      </a:cxn>
                      <a:cxn ang="0">
                        <a:pos x="255" y="693"/>
                      </a:cxn>
                      <a:cxn ang="0">
                        <a:pos x="265" y="580"/>
                      </a:cxn>
                      <a:cxn ang="0">
                        <a:pos x="262" y="478"/>
                      </a:cxn>
                      <a:cxn ang="0">
                        <a:pos x="229" y="394"/>
                      </a:cxn>
                      <a:cxn ang="0">
                        <a:pos x="184" y="338"/>
                      </a:cxn>
                      <a:cxn ang="0">
                        <a:pos x="141" y="308"/>
                      </a:cxn>
                      <a:cxn ang="0">
                        <a:pos x="89" y="278"/>
                      </a:cxn>
                      <a:cxn ang="0">
                        <a:pos x="21" y="270"/>
                      </a:cxn>
                      <a:cxn ang="0">
                        <a:pos x="3" y="276"/>
                      </a:cxn>
                      <a:cxn ang="0">
                        <a:pos x="3" y="9"/>
                      </a:cxn>
                    </a:cxnLst>
                    <a:rect l="0" t="0" r="r" b="b"/>
                    <a:pathLst>
                      <a:path w="304" h="696">
                        <a:moveTo>
                          <a:pt x="3" y="9"/>
                        </a:moveTo>
                        <a:cubicBezTo>
                          <a:pt x="31" y="9"/>
                          <a:pt x="0" y="0"/>
                          <a:pt x="17" y="2"/>
                        </a:cubicBezTo>
                        <a:cubicBezTo>
                          <a:pt x="19" y="3"/>
                          <a:pt x="19" y="11"/>
                          <a:pt x="19" y="11"/>
                        </a:cubicBezTo>
                        <a:lnTo>
                          <a:pt x="38" y="83"/>
                        </a:lnTo>
                        <a:lnTo>
                          <a:pt x="72" y="150"/>
                        </a:lnTo>
                        <a:lnTo>
                          <a:pt x="115" y="195"/>
                        </a:lnTo>
                        <a:lnTo>
                          <a:pt x="201" y="285"/>
                        </a:lnTo>
                        <a:lnTo>
                          <a:pt x="244" y="330"/>
                        </a:lnTo>
                        <a:lnTo>
                          <a:pt x="270" y="368"/>
                        </a:lnTo>
                        <a:lnTo>
                          <a:pt x="295" y="435"/>
                        </a:lnTo>
                        <a:lnTo>
                          <a:pt x="304" y="502"/>
                        </a:lnTo>
                        <a:lnTo>
                          <a:pt x="295" y="555"/>
                        </a:lnTo>
                        <a:lnTo>
                          <a:pt x="270" y="622"/>
                        </a:lnTo>
                        <a:lnTo>
                          <a:pt x="250" y="694"/>
                        </a:lnTo>
                        <a:lnTo>
                          <a:pt x="246" y="696"/>
                        </a:lnTo>
                        <a:lnTo>
                          <a:pt x="255" y="693"/>
                        </a:lnTo>
                        <a:lnTo>
                          <a:pt x="265" y="580"/>
                        </a:lnTo>
                        <a:lnTo>
                          <a:pt x="262" y="478"/>
                        </a:lnTo>
                        <a:lnTo>
                          <a:pt x="229" y="394"/>
                        </a:lnTo>
                        <a:lnTo>
                          <a:pt x="184" y="338"/>
                        </a:lnTo>
                        <a:lnTo>
                          <a:pt x="141" y="308"/>
                        </a:lnTo>
                        <a:lnTo>
                          <a:pt x="89" y="278"/>
                        </a:lnTo>
                        <a:lnTo>
                          <a:pt x="21" y="270"/>
                        </a:lnTo>
                        <a:lnTo>
                          <a:pt x="3" y="276"/>
                        </a:lnTo>
                        <a:lnTo>
                          <a:pt x="3" y="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6198" name="Freeform 54"/>
                  <p:cNvSpPr>
                    <a:spLocks noChangeAspect="1"/>
                  </p:cNvSpPr>
                  <p:nvPr/>
                </p:nvSpPr>
                <p:spPr bwMode="auto">
                  <a:xfrm>
                    <a:off x="6756" y="3378"/>
                    <a:ext cx="304" cy="696"/>
                  </a:xfrm>
                  <a:custGeom>
                    <a:avLst/>
                    <a:gdLst/>
                    <a:ahLst/>
                    <a:cxnLst>
                      <a:cxn ang="0">
                        <a:pos x="3" y="9"/>
                      </a:cxn>
                      <a:cxn ang="0">
                        <a:pos x="17" y="2"/>
                      </a:cxn>
                      <a:cxn ang="0">
                        <a:pos x="19" y="11"/>
                      </a:cxn>
                      <a:cxn ang="0">
                        <a:pos x="38" y="83"/>
                      </a:cxn>
                      <a:cxn ang="0">
                        <a:pos x="72" y="150"/>
                      </a:cxn>
                      <a:cxn ang="0">
                        <a:pos x="115" y="195"/>
                      </a:cxn>
                      <a:cxn ang="0">
                        <a:pos x="201" y="285"/>
                      </a:cxn>
                      <a:cxn ang="0">
                        <a:pos x="244" y="330"/>
                      </a:cxn>
                      <a:cxn ang="0">
                        <a:pos x="270" y="368"/>
                      </a:cxn>
                      <a:cxn ang="0">
                        <a:pos x="295" y="435"/>
                      </a:cxn>
                      <a:cxn ang="0">
                        <a:pos x="304" y="502"/>
                      </a:cxn>
                      <a:cxn ang="0">
                        <a:pos x="295" y="555"/>
                      </a:cxn>
                      <a:cxn ang="0">
                        <a:pos x="270" y="622"/>
                      </a:cxn>
                      <a:cxn ang="0">
                        <a:pos x="250" y="694"/>
                      </a:cxn>
                      <a:cxn ang="0">
                        <a:pos x="246" y="696"/>
                      </a:cxn>
                      <a:cxn ang="0">
                        <a:pos x="255" y="693"/>
                      </a:cxn>
                      <a:cxn ang="0">
                        <a:pos x="265" y="580"/>
                      </a:cxn>
                      <a:cxn ang="0">
                        <a:pos x="262" y="478"/>
                      </a:cxn>
                      <a:cxn ang="0">
                        <a:pos x="229" y="394"/>
                      </a:cxn>
                      <a:cxn ang="0">
                        <a:pos x="184" y="338"/>
                      </a:cxn>
                      <a:cxn ang="0">
                        <a:pos x="141" y="308"/>
                      </a:cxn>
                      <a:cxn ang="0">
                        <a:pos x="89" y="278"/>
                      </a:cxn>
                      <a:cxn ang="0">
                        <a:pos x="21" y="270"/>
                      </a:cxn>
                      <a:cxn ang="0">
                        <a:pos x="3" y="276"/>
                      </a:cxn>
                      <a:cxn ang="0">
                        <a:pos x="3" y="9"/>
                      </a:cxn>
                    </a:cxnLst>
                    <a:rect l="0" t="0" r="r" b="b"/>
                    <a:pathLst>
                      <a:path w="304" h="696">
                        <a:moveTo>
                          <a:pt x="3" y="9"/>
                        </a:moveTo>
                        <a:cubicBezTo>
                          <a:pt x="31" y="9"/>
                          <a:pt x="0" y="0"/>
                          <a:pt x="17" y="2"/>
                        </a:cubicBezTo>
                        <a:cubicBezTo>
                          <a:pt x="19" y="3"/>
                          <a:pt x="19" y="11"/>
                          <a:pt x="19" y="11"/>
                        </a:cubicBezTo>
                        <a:lnTo>
                          <a:pt x="38" y="83"/>
                        </a:lnTo>
                        <a:lnTo>
                          <a:pt x="72" y="150"/>
                        </a:lnTo>
                        <a:lnTo>
                          <a:pt x="115" y="195"/>
                        </a:lnTo>
                        <a:lnTo>
                          <a:pt x="201" y="285"/>
                        </a:lnTo>
                        <a:lnTo>
                          <a:pt x="244" y="330"/>
                        </a:lnTo>
                        <a:lnTo>
                          <a:pt x="270" y="368"/>
                        </a:lnTo>
                        <a:lnTo>
                          <a:pt x="295" y="435"/>
                        </a:lnTo>
                        <a:lnTo>
                          <a:pt x="304" y="502"/>
                        </a:lnTo>
                        <a:lnTo>
                          <a:pt x="295" y="555"/>
                        </a:lnTo>
                        <a:lnTo>
                          <a:pt x="270" y="622"/>
                        </a:lnTo>
                        <a:lnTo>
                          <a:pt x="250" y="694"/>
                        </a:lnTo>
                        <a:lnTo>
                          <a:pt x="246" y="696"/>
                        </a:lnTo>
                        <a:lnTo>
                          <a:pt x="255" y="693"/>
                        </a:lnTo>
                        <a:lnTo>
                          <a:pt x="265" y="580"/>
                        </a:lnTo>
                        <a:lnTo>
                          <a:pt x="262" y="478"/>
                        </a:lnTo>
                        <a:lnTo>
                          <a:pt x="229" y="394"/>
                        </a:lnTo>
                        <a:lnTo>
                          <a:pt x="184" y="338"/>
                        </a:lnTo>
                        <a:lnTo>
                          <a:pt x="141" y="308"/>
                        </a:lnTo>
                        <a:lnTo>
                          <a:pt x="89" y="278"/>
                        </a:lnTo>
                        <a:lnTo>
                          <a:pt x="21" y="270"/>
                        </a:lnTo>
                        <a:lnTo>
                          <a:pt x="3" y="276"/>
                        </a:lnTo>
                        <a:lnTo>
                          <a:pt x="3" y="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6199" name="Group 55"/>
              <p:cNvGrpSpPr>
                <a:grpSpLocks noChangeAspect="1"/>
              </p:cNvGrpSpPr>
              <p:nvPr/>
            </p:nvGrpSpPr>
            <p:grpSpPr bwMode="auto">
              <a:xfrm>
                <a:off x="4139" y="4309"/>
                <a:ext cx="1008" cy="354"/>
                <a:chOff x="4139" y="4309"/>
                <a:chExt cx="1008" cy="354"/>
              </a:xfrm>
            </p:grpSpPr>
            <p:sp>
              <p:nvSpPr>
                <p:cNvPr id="6200" name="Oval 56"/>
                <p:cNvSpPr>
                  <a:spLocks noChangeAspect="1" noChangeArrowheads="1"/>
                </p:cNvSpPr>
                <p:nvPr/>
              </p:nvSpPr>
              <p:spPr bwMode="auto">
                <a:xfrm rot="20400000">
                  <a:off x="4139" y="4583"/>
                  <a:ext cx="126" cy="78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201" name="Line 57"/>
                <p:cNvSpPr>
                  <a:spLocks noChangeAspect="1" noChangeShapeType="1"/>
                </p:cNvSpPr>
                <p:nvPr/>
              </p:nvSpPr>
              <p:spPr bwMode="auto">
                <a:xfrm>
                  <a:off x="4260" y="4309"/>
                  <a:ext cx="0" cy="29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202" name="Oval 58"/>
                <p:cNvSpPr>
                  <a:spLocks noChangeAspect="1" noChangeArrowheads="1"/>
                </p:cNvSpPr>
                <p:nvPr/>
              </p:nvSpPr>
              <p:spPr bwMode="auto">
                <a:xfrm rot="20400000">
                  <a:off x="4415" y="4585"/>
                  <a:ext cx="126" cy="78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203" name="Line 59"/>
                <p:cNvSpPr>
                  <a:spLocks noChangeAspect="1" noChangeShapeType="1"/>
                </p:cNvSpPr>
                <p:nvPr/>
              </p:nvSpPr>
              <p:spPr bwMode="auto">
                <a:xfrm>
                  <a:off x="4540" y="4365"/>
                  <a:ext cx="0" cy="26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204" name="Line 6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253" y="4314"/>
                  <a:ext cx="894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205" name="Oval 61"/>
                <p:cNvSpPr>
                  <a:spLocks noChangeAspect="1" noChangeArrowheads="1"/>
                </p:cNvSpPr>
                <p:nvPr/>
              </p:nvSpPr>
              <p:spPr bwMode="auto">
                <a:xfrm rot="20400000">
                  <a:off x="4727" y="4583"/>
                  <a:ext cx="126" cy="78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206" name="Line 62"/>
                <p:cNvSpPr>
                  <a:spLocks noChangeAspect="1" noChangeShapeType="1"/>
                </p:cNvSpPr>
                <p:nvPr/>
              </p:nvSpPr>
              <p:spPr bwMode="auto">
                <a:xfrm>
                  <a:off x="4848" y="4365"/>
                  <a:ext cx="0" cy="26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207" name="Oval 63"/>
                <p:cNvSpPr>
                  <a:spLocks noChangeAspect="1" noChangeArrowheads="1"/>
                </p:cNvSpPr>
                <p:nvPr/>
              </p:nvSpPr>
              <p:spPr bwMode="auto">
                <a:xfrm rot="20400000">
                  <a:off x="5009" y="4583"/>
                  <a:ext cx="126" cy="77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208" name="Line 64"/>
                <p:cNvSpPr>
                  <a:spLocks noChangeAspect="1" noChangeShapeType="1"/>
                </p:cNvSpPr>
                <p:nvPr/>
              </p:nvSpPr>
              <p:spPr bwMode="auto">
                <a:xfrm>
                  <a:off x="5134" y="4309"/>
                  <a:ext cx="0" cy="29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209" name="Line 6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248" y="4374"/>
                  <a:ext cx="894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  <p:grpSp>
            <p:nvGrpSpPr>
              <p:cNvPr id="6210" name="Group 66"/>
              <p:cNvGrpSpPr>
                <a:grpSpLocks noChangeAspect="1"/>
              </p:cNvGrpSpPr>
              <p:nvPr/>
            </p:nvGrpSpPr>
            <p:grpSpPr bwMode="auto">
              <a:xfrm>
                <a:off x="5352" y="4309"/>
                <a:ext cx="1008" cy="354"/>
                <a:chOff x="4139" y="4309"/>
                <a:chExt cx="1008" cy="354"/>
              </a:xfrm>
            </p:grpSpPr>
            <p:sp>
              <p:nvSpPr>
                <p:cNvPr id="6211" name="Oval 67"/>
                <p:cNvSpPr>
                  <a:spLocks noChangeAspect="1" noChangeArrowheads="1"/>
                </p:cNvSpPr>
                <p:nvPr/>
              </p:nvSpPr>
              <p:spPr bwMode="auto">
                <a:xfrm rot="20400000">
                  <a:off x="4139" y="4583"/>
                  <a:ext cx="126" cy="78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212" name="Line 68"/>
                <p:cNvSpPr>
                  <a:spLocks noChangeAspect="1" noChangeShapeType="1"/>
                </p:cNvSpPr>
                <p:nvPr/>
              </p:nvSpPr>
              <p:spPr bwMode="auto">
                <a:xfrm>
                  <a:off x="4260" y="4309"/>
                  <a:ext cx="0" cy="29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213" name="Oval 69"/>
                <p:cNvSpPr>
                  <a:spLocks noChangeAspect="1" noChangeArrowheads="1"/>
                </p:cNvSpPr>
                <p:nvPr/>
              </p:nvSpPr>
              <p:spPr bwMode="auto">
                <a:xfrm rot="20400000">
                  <a:off x="4415" y="4585"/>
                  <a:ext cx="126" cy="78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214" name="Line 70"/>
                <p:cNvSpPr>
                  <a:spLocks noChangeAspect="1" noChangeShapeType="1"/>
                </p:cNvSpPr>
                <p:nvPr/>
              </p:nvSpPr>
              <p:spPr bwMode="auto">
                <a:xfrm>
                  <a:off x="4540" y="4365"/>
                  <a:ext cx="0" cy="26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215" name="Line 7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253" y="4314"/>
                  <a:ext cx="894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216" name="Oval 72"/>
                <p:cNvSpPr>
                  <a:spLocks noChangeAspect="1" noChangeArrowheads="1"/>
                </p:cNvSpPr>
                <p:nvPr/>
              </p:nvSpPr>
              <p:spPr bwMode="auto">
                <a:xfrm rot="20400000">
                  <a:off x="4727" y="4583"/>
                  <a:ext cx="126" cy="78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217" name="Line 73"/>
                <p:cNvSpPr>
                  <a:spLocks noChangeAspect="1" noChangeShapeType="1"/>
                </p:cNvSpPr>
                <p:nvPr/>
              </p:nvSpPr>
              <p:spPr bwMode="auto">
                <a:xfrm>
                  <a:off x="4848" y="4365"/>
                  <a:ext cx="0" cy="26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218" name="Oval 74"/>
                <p:cNvSpPr>
                  <a:spLocks noChangeAspect="1" noChangeArrowheads="1"/>
                </p:cNvSpPr>
                <p:nvPr/>
              </p:nvSpPr>
              <p:spPr bwMode="auto">
                <a:xfrm rot="20400000">
                  <a:off x="5009" y="4583"/>
                  <a:ext cx="126" cy="77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219" name="Line 75"/>
                <p:cNvSpPr>
                  <a:spLocks noChangeAspect="1" noChangeShapeType="1"/>
                </p:cNvSpPr>
                <p:nvPr/>
              </p:nvSpPr>
              <p:spPr bwMode="auto">
                <a:xfrm>
                  <a:off x="5134" y="4309"/>
                  <a:ext cx="0" cy="29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220" name="Line 7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248" y="4374"/>
                  <a:ext cx="894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</p:grpSp>
        <p:grpSp>
          <p:nvGrpSpPr>
            <p:cNvPr id="6221" name="Group 77"/>
            <p:cNvGrpSpPr>
              <a:grpSpLocks noChangeAspect="1"/>
            </p:cNvGrpSpPr>
            <p:nvPr/>
          </p:nvGrpSpPr>
          <p:grpSpPr bwMode="auto">
            <a:xfrm>
              <a:off x="798" y="1153"/>
              <a:ext cx="492" cy="579"/>
              <a:chOff x="8489" y="2151"/>
              <a:chExt cx="492" cy="582"/>
            </a:xfrm>
          </p:grpSpPr>
          <p:sp>
            <p:nvSpPr>
              <p:cNvPr id="6222" name="AutoShape 78"/>
              <p:cNvSpPr>
                <a:spLocks noChangeAspect="1" noChangeArrowheads="1"/>
              </p:cNvSpPr>
              <p:nvPr/>
            </p:nvSpPr>
            <p:spPr bwMode="auto">
              <a:xfrm rot="-2052475">
                <a:off x="8489" y="2297"/>
                <a:ext cx="268" cy="436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223" name="AutoShape 79"/>
              <p:cNvSpPr>
                <a:spLocks noChangeAspect="1" noChangeArrowheads="1"/>
              </p:cNvSpPr>
              <p:nvPr/>
            </p:nvSpPr>
            <p:spPr bwMode="auto">
              <a:xfrm rot="19547525" flipH="1">
                <a:off x="8704" y="2151"/>
                <a:ext cx="277" cy="426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224" name="Freeform 80"/>
              <p:cNvSpPr>
                <a:spLocks noChangeAspect="1"/>
              </p:cNvSpPr>
              <p:nvPr/>
            </p:nvSpPr>
            <p:spPr bwMode="auto">
              <a:xfrm rot="-1694433">
                <a:off x="8515" y="2255"/>
                <a:ext cx="244" cy="105"/>
              </a:xfrm>
              <a:custGeom>
                <a:avLst/>
                <a:gdLst/>
                <a:ahLst/>
                <a:cxnLst>
                  <a:cxn ang="0">
                    <a:pos x="0" y="160"/>
                  </a:cxn>
                  <a:cxn ang="0">
                    <a:pos x="273" y="12"/>
                  </a:cxn>
                  <a:cxn ang="0">
                    <a:pos x="514" y="89"/>
                  </a:cxn>
                </a:cxnLst>
                <a:rect l="0" t="0" r="r" b="b"/>
                <a:pathLst>
                  <a:path w="514" h="160">
                    <a:moveTo>
                      <a:pt x="0" y="160"/>
                    </a:moveTo>
                    <a:cubicBezTo>
                      <a:pt x="45" y="135"/>
                      <a:pt x="187" y="24"/>
                      <a:pt x="273" y="12"/>
                    </a:cubicBezTo>
                    <a:cubicBezTo>
                      <a:pt x="359" y="0"/>
                      <a:pt x="464" y="73"/>
                      <a:pt x="514" y="89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225" name="Freeform 81"/>
              <p:cNvSpPr>
                <a:spLocks noChangeAspect="1"/>
              </p:cNvSpPr>
              <p:nvPr/>
            </p:nvSpPr>
            <p:spPr bwMode="auto">
              <a:xfrm rot="-1694433">
                <a:off x="8674" y="2476"/>
                <a:ext cx="280" cy="156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314" y="320"/>
                  </a:cxn>
                  <a:cxn ang="0">
                    <a:pos x="597" y="0"/>
                  </a:cxn>
                </a:cxnLst>
                <a:rect l="0" t="0" r="r" b="b"/>
                <a:pathLst>
                  <a:path w="597" h="332">
                    <a:moveTo>
                      <a:pt x="0" y="72"/>
                    </a:moveTo>
                    <a:cubicBezTo>
                      <a:pt x="52" y="113"/>
                      <a:pt x="215" y="332"/>
                      <a:pt x="314" y="320"/>
                    </a:cubicBezTo>
                    <a:cubicBezTo>
                      <a:pt x="413" y="308"/>
                      <a:pt x="538" y="67"/>
                      <a:pt x="597" y="0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6226" name="Group 82"/>
            <p:cNvGrpSpPr>
              <a:grpSpLocks noChangeAspect="1"/>
            </p:cNvGrpSpPr>
            <p:nvPr/>
          </p:nvGrpSpPr>
          <p:grpSpPr bwMode="auto">
            <a:xfrm>
              <a:off x="798" y="4913"/>
              <a:ext cx="11337" cy="1071"/>
              <a:chOff x="1701" y="2943"/>
              <a:chExt cx="3777" cy="357"/>
            </a:xfrm>
          </p:grpSpPr>
          <p:grpSp>
            <p:nvGrpSpPr>
              <p:cNvPr id="6227" name="Group 83"/>
              <p:cNvGrpSpPr>
                <a:grpSpLocks noChangeAspect="1"/>
              </p:cNvGrpSpPr>
              <p:nvPr/>
            </p:nvGrpSpPr>
            <p:grpSpPr bwMode="auto">
              <a:xfrm>
                <a:off x="5352" y="2948"/>
                <a:ext cx="126" cy="352"/>
                <a:chOff x="6705" y="11260"/>
                <a:chExt cx="316" cy="884"/>
              </a:xfrm>
            </p:grpSpPr>
            <p:sp>
              <p:nvSpPr>
                <p:cNvPr id="6228" name="Oval 84"/>
                <p:cNvSpPr>
                  <a:spLocks noChangeAspect="1" noChangeArrowheads="1"/>
                </p:cNvSpPr>
                <p:nvPr/>
              </p:nvSpPr>
              <p:spPr bwMode="auto">
                <a:xfrm rot="20400000">
                  <a:off x="6705" y="11949"/>
                  <a:ext cx="316" cy="195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229" name="Line 85"/>
                <p:cNvSpPr>
                  <a:spLocks noChangeAspect="1" noChangeShapeType="1"/>
                </p:cNvSpPr>
                <p:nvPr/>
              </p:nvSpPr>
              <p:spPr bwMode="auto">
                <a:xfrm>
                  <a:off x="7019" y="11260"/>
                  <a:ext cx="0" cy="74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  <p:grpSp>
            <p:nvGrpSpPr>
              <p:cNvPr id="6230" name="Group 86"/>
              <p:cNvGrpSpPr>
                <a:grpSpLocks noChangeAspect="1"/>
              </p:cNvGrpSpPr>
              <p:nvPr/>
            </p:nvGrpSpPr>
            <p:grpSpPr bwMode="auto">
              <a:xfrm>
                <a:off x="4139" y="2948"/>
                <a:ext cx="126" cy="352"/>
                <a:chOff x="6705" y="11260"/>
                <a:chExt cx="316" cy="884"/>
              </a:xfrm>
            </p:grpSpPr>
            <p:sp>
              <p:nvSpPr>
                <p:cNvPr id="6231" name="Oval 87"/>
                <p:cNvSpPr>
                  <a:spLocks noChangeAspect="1" noChangeArrowheads="1"/>
                </p:cNvSpPr>
                <p:nvPr/>
              </p:nvSpPr>
              <p:spPr bwMode="auto">
                <a:xfrm rot="20400000">
                  <a:off x="6705" y="11949"/>
                  <a:ext cx="316" cy="195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232" name="Line 88"/>
                <p:cNvSpPr>
                  <a:spLocks noChangeAspect="1" noChangeShapeType="1"/>
                </p:cNvSpPr>
                <p:nvPr/>
              </p:nvSpPr>
              <p:spPr bwMode="auto">
                <a:xfrm>
                  <a:off x="7019" y="11260"/>
                  <a:ext cx="0" cy="74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  <p:grpSp>
            <p:nvGrpSpPr>
              <p:cNvPr id="6233" name="Group 89"/>
              <p:cNvGrpSpPr>
                <a:grpSpLocks noChangeAspect="1"/>
              </p:cNvGrpSpPr>
              <p:nvPr/>
            </p:nvGrpSpPr>
            <p:grpSpPr bwMode="auto">
              <a:xfrm>
                <a:off x="1701" y="2948"/>
                <a:ext cx="126" cy="352"/>
                <a:chOff x="6705" y="11260"/>
                <a:chExt cx="316" cy="884"/>
              </a:xfrm>
            </p:grpSpPr>
            <p:sp>
              <p:nvSpPr>
                <p:cNvPr id="6234" name="Oval 90"/>
                <p:cNvSpPr>
                  <a:spLocks noChangeAspect="1" noChangeArrowheads="1"/>
                </p:cNvSpPr>
                <p:nvPr/>
              </p:nvSpPr>
              <p:spPr bwMode="auto">
                <a:xfrm rot="20400000">
                  <a:off x="6705" y="11949"/>
                  <a:ext cx="316" cy="195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235" name="Line 91"/>
                <p:cNvSpPr>
                  <a:spLocks noChangeAspect="1" noChangeShapeType="1"/>
                </p:cNvSpPr>
                <p:nvPr/>
              </p:nvSpPr>
              <p:spPr bwMode="auto">
                <a:xfrm>
                  <a:off x="7019" y="11260"/>
                  <a:ext cx="0" cy="74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  <p:grpSp>
            <p:nvGrpSpPr>
              <p:cNvPr id="6236" name="Group 92"/>
              <p:cNvGrpSpPr>
                <a:grpSpLocks noChangeAspect="1"/>
              </p:cNvGrpSpPr>
              <p:nvPr/>
            </p:nvGrpSpPr>
            <p:grpSpPr bwMode="auto">
              <a:xfrm>
                <a:off x="2903" y="2943"/>
                <a:ext cx="126" cy="352"/>
                <a:chOff x="6705" y="11260"/>
                <a:chExt cx="316" cy="884"/>
              </a:xfrm>
            </p:grpSpPr>
            <p:sp>
              <p:nvSpPr>
                <p:cNvPr id="6237" name="Oval 93"/>
                <p:cNvSpPr>
                  <a:spLocks noChangeAspect="1" noChangeArrowheads="1"/>
                </p:cNvSpPr>
                <p:nvPr/>
              </p:nvSpPr>
              <p:spPr bwMode="auto">
                <a:xfrm rot="20400000">
                  <a:off x="6705" y="11949"/>
                  <a:ext cx="316" cy="195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238" name="Line 94"/>
                <p:cNvSpPr>
                  <a:spLocks noChangeAspect="1" noChangeShapeType="1"/>
                </p:cNvSpPr>
                <p:nvPr/>
              </p:nvSpPr>
              <p:spPr bwMode="auto">
                <a:xfrm>
                  <a:off x="7019" y="11260"/>
                  <a:ext cx="0" cy="74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</p:grpSp>
        <p:grpSp>
          <p:nvGrpSpPr>
            <p:cNvPr id="6239" name="Group 95"/>
            <p:cNvGrpSpPr>
              <a:grpSpLocks noChangeAspect="1"/>
            </p:cNvGrpSpPr>
            <p:nvPr/>
          </p:nvGrpSpPr>
          <p:grpSpPr bwMode="auto">
            <a:xfrm>
              <a:off x="798" y="6986"/>
              <a:ext cx="13177" cy="1069"/>
              <a:chOff x="1701" y="3634"/>
              <a:chExt cx="4390" cy="356"/>
            </a:xfrm>
          </p:grpSpPr>
          <p:grpSp>
            <p:nvGrpSpPr>
              <p:cNvPr id="6240" name="Group 96"/>
              <p:cNvGrpSpPr>
                <a:grpSpLocks noChangeAspect="1"/>
              </p:cNvGrpSpPr>
              <p:nvPr/>
            </p:nvGrpSpPr>
            <p:grpSpPr bwMode="auto">
              <a:xfrm>
                <a:off x="4139" y="3634"/>
                <a:ext cx="739" cy="352"/>
                <a:chOff x="2742" y="4164"/>
                <a:chExt cx="739" cy="352"/>
              </a:xfrm>
            </p:grpSpPr>
            <p:grpSp>
              <p:nvGrpSpPr>
                <p:cNvPr id="6241" name="Group 97"/>
                <p:cNvGrpSpPr>
                  <a:grpSpLocks noChangeAspect="1"/>
                </p:cNvGrpSpPr>
                <p:nvPr/>
              </p:nvGrpSpPr>
              <p:grpSpPr bwMode="auto">
                <a:xfrm>
                  <a:off x="3355" y="4164"/>
                  <a:ext cx="126" cy="350"/>
                  <a:chOff x="2790" y="4570"/>
                  <a:chExt cx="126" cy="350"/>
                </a:xfrm>
              </p:grpSpPr>
              <p:sp>
                <p:nvSpPr>
                  <p:cNvPr id="6242" name="Oval 98"/>
                  <p:cNvSpPr>
                    <a:spLocks noChangeAspect="1" noChangeArrowheads="1"/>
                  </p:cNvSpPr>
                  <p:nvPr/>
                </p:nvSpPr>
                <p:spPr bwMode="auto">
                  <a:xfrm rot="20400000">
                    <a:off x="2790" y="4842"/>
                    <a:ext cx="126" cy="7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6243" name="Line 9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906" y="4570"/>
                    <a:ext cx="0" cy="29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6244" name="Group 100"/>
                <p:cNvGrpSpPr>
                  <a:grpSpLocks noChangeAspect="1"/>
                </p:cNvGrpSpPr>
                <p:nvPr/>
              </p:nvGrpSpPr>
              <p:grpSpPr bwMode="auto">
                <a:xfrm>
                  <a:off x="2742" y="4164"/>
                  <a:ext cx="126" cy="352"/>
                  <a:chOff x="3012" y="4569"/>
                  <a:chExt cx="126" cy="352"/>
                </a:xfrm>
              </p:grpSpPr>
              <p:sp>
                <p:nvSpPr>
                  <p:cNvPr id="6245" name="Oval 101"/>
                  <p:cNvSpPr>
                    <a:spLocks noChangeAspect="1" noChangeArrowheads="1"/>
                  </p:cNvSpPr>
                  <p:nvPr/>
                </p:nvSpPr>
                <p:spPr bwMode="auto">
                  <a:xfrm rot="20400000">
                    <a:off x="3012" y="4843"/>
                    <a:ext cx="126" cy="7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6246" name="Line 10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137" y="4569"/>
                    <a:ext cx="0" cy="29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</p:grpSp>
            <p:sp>
              <p:nvSpPr>
                <p:cNvPr id="6247" name="Line 103"/>
                <p:cNvSpPr>
                  <a:spLocks noChangeAspect="1" noChangeShapeType="1"/>
                </p:cNvSpPr>
                <p:nvPr/>
              </p:nvSpPr>
              <p:spPr bwMode="auto">
                <a:xfrm>
                  <a:off x="2862" y="4164"/>
                  <a:ext cx="612" cy="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  <p:grpSp>
            <p:nvGrpSpPr>
              <p:cNvPr id="6248" name="Group 104"/>
              <p:cNvGrpSpPr>
                <a:grpSpLocks noChangeAspect="1"/>
              </p:cNvGrpSpPr>
              <p:nvPr/>
            </p:nvGrpSpPr>
            <p:grpSpPr bwMode="auto">
              <a:xfrm>
                <a:off x="3431" y="3634"/>
                <a:ext cx="206" cy="356"/>
                <a:chOff x="5211" y="11020"/>
                <a:chExt cx="516" cy="891"/>
              </a:xfrm>
            </p:grpSpPr>
            <p:sp>
              <p:nvSpPr>
                <p:cNvPr id="6249" name="Oval 105"/>
                <p:cNvSpPr>
                  <a:spLocks noChangeAspect="1" noChangeArrowheads="1"/>
                </p:cNvSpPr>
                <p:nvPr/>
              </p:nvSpPr>
              <p:spPr bwMode="auto">
                <a:xfrm rot="20400000">
                  <a:off x="5211" y="11713"/>
                  <a:ext cx="318" cy="19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grpSp>
              <p:nvGrpSpPr>
                <p:cNvPr id="6250" name="Group 106"/>
                <p:cNvGrpSpPr>
                  <a:grpSpLocks noChangeAspect="1"/>
                </p:cNvGrpSpPr>
                <p:nvPr/>
              </p:nvGrpSpPr>
              <p:grpSpPr bwMode="auto">
                <a:xfrm>
                  <a:off x="5529" y="11020"/>
                  <a:ext cx="198" cy="741"/>
                  <a:chOff x="5529" y="11020"/>
                  <a:chExt cx="198" cy="741"/>
                </a:xfrm>
              </p:grpSpPr>
              <p:sp>
                <p:nvSpPr>
                  <p:cNvPr id="6251" name="Line 10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529" y="11020"/>
                    <a:ext cx="0" cy="74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6252" name="Freeform 108"/>
                  <p:cNvSpPr>
                    <a:spLocks noChangeAspect="1"/>
                  </p:cNvSpPr>
                  <p:nvPr/>
                </p:nvSpPr>
                <p:spPr bwMode="auto">
                  <a:xfrm>
                    <a:off x="5529" y="11029"/>
                    <a:ext cx="198" cy="533"/>
                  </a:xfrm>
                  <a:custGeom>
                    <a:avLst/>
                    <a:gdLst/>
                    <a:ahLst/>
                    <a:cxnLst>
                      <a:cxn ang="0">
                        <a:pos x="0" y="6"/>
                      </a:cxn>
                      <a:cxn ang="0">
                        <a:pos x="33" y="3"/>
                      </a:cxn>
                      <a:cxn ang="0">
                        <a:pos x="36" y="16"/>
                      </a:cxn>
                      <a:cxn ang="0">
                        <a:pos x="60" y="122"/>
                      </a:cxn>
                      <a:cxn ang="0">
                        <a:pos x="104" y="221"/>
                      </a:cxn>
                      <a:cxn ang="0">
                        <a:pos x="159" y="287"/>
                      </a:cxn>
                      <a:cxn ang="0">
                        <a:pos x="269" y="419"/>
                      </a:cxn>
                      <a:cxn ang="0">
                        <a:pos x="324" y="485"/>
                      </a:cxn>
                      <a:cxn ang="0">
                        <a:pos x="357" y="540"/>
                      </a:cxn>
                      <a:cxn ang="0">
                        <a:pos x="390" y="639"/>
                      </a:cxn>
                      <a:cxn ang="0">
                        <a:pos x="401" y="738"/>
                      </a:cxn>
                      <a:cxn ang="0">
                        <a:pos x="390" y="815"/>
                      </a:cxn>
                      <a:cxn ang="0">
                        <a:pos x="357" y="914"/>
                      </a:cxn>
                      <a:cxn ang="0">
                        <a:pos x="313" y="1013"/>
                      </a:cxn>
                      <a:cxn ang="0">
                        <a:pos x="269" y="1090"/>
                      </a:cxn>
                      <a:cxn ang="0">
                        <a:pos x="273" y="1089"/>
                      </a:cxn>
                      <a:cxn ang="0">
                        <a:pos x="351" y="852"/>
                      </a:cxn>
                      <a:cxn ang="0">
                        <a:pos x="348" y="702"/>
                      </a:cxn>
                      <a:cxn ang="0">
                        <a:pos x="302" y="562"/>
                      </a:cxn>
                      <a:cxn ang="0">
                        <a:pos x="247" y="496"/>
                      </a:cxn>
                      <a:cxn ang="0">
                        <a:pos x="192" y="452"/>
                      </a:cxn>
                      <a:cxn ang="0">
                        <a:pos x="126" y="408"/>
                      </a:cxn>
                      <a:cxn ang="0">
                        <a:pos x="38" y="397"/>
                      </a:cxn>
                      <a:cxn ang="0">
                        <a:pos x="15" y="405"/>
                      </a:cxn>
                      <a:cxn ang="0">
                        <a:pos x="0" y="6"/>
                      </a:cxn>
                    </a:cxnLst>
                    <a:rect l="0" t="0" r="r" b="b"/>
                    <a:pathLst>
                      <a:path w="401" h="1090">
                        <a:moveTo>
                          <a:pt x="0" y="6"/>
                        </a:moveTo>
                        <a:cubicBezTo>
                          <a:pt x="36" y="6"/>
                          <a:pt x="12" y="0"/>
                          <a:pt x="33" y="3"/>
                        </a:cubicBezTo>
                        <a:cubicBezTo>
                          <a:pt x="36" y="4"/>
                          <a:pt x="36" y="16"/>
                          <a:pt x="36" y="16"/>
                        </a:cubicBezTo>
                        <a:lnTo>
                          <a:pt x="60" y="122"/>
                        </a:lnTo>
                        <a:lnTo>
                          <a:pt x="104" y="221"/>
                        </a:lnTo>
                        <a:lnTo>
                          <a:pt x="159" y="287"/>
                        </a:lnTo>
                        <a:lnTo>
                          <a:pt x="269" y="419"/>
                        </a:lnTo>
                        <a:lnTo>
                          <a:pt x="324" y="485"/>
                        </a:lnTo>
                        <a:lnTo>
                          <a:pt x="357" y="540"/>
                        </a:lnTo>
                        <a:lnTo>
                          <a:pt x="390" y="639"/>
                        </a:lnTo>
                        <a:lnTo>
                          <a:pt x="401" y="738"/>
                        </a:lnTo>
                        <a:lnTo>
                          <a:pt x="390" y="815"/>
                        </a:lnTo>
                        <a:lnTo>
                          <a:pt x="357" y="914"/>
                        </a:lnTo>
                        <a:lnTo>
                          <a:pt x="313" y="1013"/>
                        </a:lnTo>
                        <a:lnTo>
                          <a:pt x="269" y="1090"/>
                        </a:lnTo>
                        <a:lnTo>
                          <a:pt x="273" y="1089"/>
                        </a:lnTo>
                        <a:lnTo>
                          <a:pt x="351" y="852"/>
                        </a:lnTo>
                        <a:lnTo>
                          <a:pt x="348" y="702"/>
                        </a:lnTo>
                        <a:lnTo>
                          <a:pt x="302" y="562"/>
                        </a:lnTo>
                        <a:lnTo>
                          <a:pt x="247" y="496"/>
                        </a:lnTo>
                        <a:lnTo>
                          <a:pt x="192" y="452"/>
                        </a:lnTo>
                        <a:lnTo>
                          <a:pt x="126" y="408"/>
                        </a:lnTo>
                        <a:lnTo>
                          <a:pt x="38" y="397"/>
                        </a:lnTo>
                        <a:lnTo>
                          <a:pt x="15" y="405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6253" name="Group 109"/>
              <p:cNvGrpSpPr>
                <a:grpSpLocks noChangeAspect="1"/>
              </p:cNvGrpSpPr>
              <p:nvPr/>
            </p:nvGrpSpPr>
            <p:grpSpPr bwMode="auto">
              <a:xfrm>
                <a:off x="2228" y="3634"/>
                <a:ext cx="206" cy="356"/>
                <a:chOff x="5211" y="11020"/>
                <a:chExt cx="516" cy="891"/>
              </a:xfrm>
            </p:grpSpPr>
            <p:sp>
              <p:nvSpPr>
                <p:cNvPr id="6254" name="Oval 110"/>
                <p:cNvSpPr>
                  <a:spLocks noChangeAspect="1" noChangeArrowheads="1"/>
                </p:cNvSpPr>
                <p:nvPr/>
              </p:nvSpPr>
              <p:spPr bwMode="auto">
                <a:xfrm rot="20400000">
                  <a:off x="5211" y="11713"/>
                  <a:ext cx="318" cy="19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grpSp>
              <p:nvGrpSpPr>
                <p:cNvPr id="6255" name="Group 111"/>
                <p:cNvGrpSpPr>
                  <a:grpSpLocks noChangeAspect="1"/>
                </p:cNvGrpSpPr>
                <p:nvPr/>
              </p:nvGrpSpPr>
              <p:grpSpPr bwMode="auto">
                <a:xfrm>
                  <a:off x="5529" y="11020"/>
                  <a:ext cx="198" cy="741"/>
                  <a:chOff x="5529" y="11020"/>
                  <a:chExt cx="198" cy="741"/>
                </a:xfrm>
              </p:grpSpPr>
              <p:sp>
                <p:nvSpPr>
                  <p:cNvPr id="6256" name="Line 11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529" y="11020"/>
                    <a:ext cx="0" cy="74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6257" name="Freeform 113"/>
                  <p:cNvSpPr>
                    <a:spLocks noChangeAspect="1"/>
                  </p:cNvSpPr>
                  <p:nvPr/>
                </p:nvSpPr>
                <p:spPr bwMode="auto">
                  <a:xfrm>
                    <a:off x="5529" y="11029"/>
                    <a:ext cx="198" cy="533"/>
                  </a:xfrm>
                  <a:custGeom>
                    <a:avLst/>
                    <a:gdLst/>
                    <a:ahLst/>
                    <a:cxnLst>
                      <a:cxn ang="0">
                        <a:pos x="0" y="6"/>
                      </a:cxn>
                      <a:cxn ang="0">
                        <a:pos x="33" y="3"/>
                      </a:cxn>
                      <a:cxn ang="0">
                        <a:pos x="36" y="16"/>
                      </a:cxn>
                      <a:cxn ang="0">
                        <a:pos x="60" y="122"/>
                      </a:cxn>
                      <a:cxn ang="0">
                        <a:pos x="104" y="221"/>
                      </a:cxn>
                      <a:cxn ang="0">
                        <a:pos x="159" y="287"/>
                      </a:cxn>
                      <a:cxn ang="0">
                        <a:pos x="269" y="419"/>
                      </a:cxn>
                      <a:cxn ang="0">
                        <a:pos x="324" y="485"/>
                      </a:cxn>
                      <a:cxn ang="0">
                        <a:pos x="357" y="540"/>
                      </a:cxn>
                      <a:cxn ang="0">
                        <a:pos x="390" y="639"/>
                      </a:cxn>
                      <a:cxn ang="0">
                        <a:pos x="401" y="738"/>
                      </a:cxn>
                      <a:cxn ang="0">
                        <a:pos x="390" y="815"/>
                      </a:cxn>
                      <a:cxn ang="0">
                        <a:pos x="357" y="914"/>
                      </a:cxn>
                      <a:cxn ang="0">
                        <a:pos x="313" y="1013"/>
                      </a:cxn>
                      <a:cxn ang="0">
                        <a:pos x="269" y="1090"/>
                      </a:cxn>
                      <a:cxn ang="0">
                        <a:pos x="273" y="1089"/>
                      </a:cxn>
                      <a:cxn ang="0">
                        <a:pos x="351" y="852"/>
                      </a:cxn>
                      <a:cxn ang="0">
                        <a:pos x="348" y="702"/>
                      </a:cxn>
                      <a:cxn ang="0">
                        <a:pos x="302" y="562"/>
                      </a:cxn>
                      <a:cxn ang="0">
                        <a:pos x="247" y="496"/>
                      </a:cxn>
                      <a:cxn ang="0">
                        <a:pos x="192" y="452"/>
                      </a:cxn>
                      <a:cxn ang="0">
                        <a:pos x="126" y="408"/>
                      </a:cxn>
                      <a:cxn ang="0">
                        <a:pos x="38" y="397"/>
                      </a:cxn>
                      <a:cxn ang="0">
                        <a:pos x="15" y="405"/>
                      </a:cxn>
                      <a:cxn ang="0">
                        <a:pos x="0" y="6"/>
                      </a:cxn>
                    </a:cxnLst>
                    <a:rect l="0" t="0" r="r" b="b"/>
                    <a:pathLst>
                      <a:path w="401" h="1090">
                        <a:moveTo>
                          <a:pt x="0" y="6"/>
                        </a:moveTo>
                        <a:cubicBezTo>
                          <a:pt x="36" y="6"/>
                          <a:pt x="12" y="0"/>
                          <a:pt x="33" y="3"/>
                        </a:cubicBezTo>
                        <a:cubicBezTo>
                          <a:pt x="36" y="4"/>
                          <a:pt x="36" y="16"/>
                          <a:pt x="36" y="16"/>
                        </a:cubicBezTo>
                        <a:lnTo>
                          <a:pt x="60" y="122"/>
                        </a:lnTo>
                        <a:lnTo>
                          <a:pt x="104" y="221"/>
                        </a:lnTo>
                        <a:lnTo>
                          <a:pt x="159" y="287"/>
                        </a:lnTo>
                        <a:lnTo>
                          <a:pt x="269" y="419"/>
                        </a:lnTo>
                        <a:lnTo>
                          <a:pt x="324" y="485"/>
                        </a:lnTo>
                        <a:lnTo>
                          <a:pt x="357" y="540"/>
                        </a:lnTo>
                        <a:lnTo>
                          <a:pt x="390" y="639"/>
                        </a:lnTo>
                        <a:lnTo>
                          <a:pt x="401" y="738"/>
                        </a:lnTo>
                        <a:lnTo>
                          <a:pt x="390" y="815"/>
                        </a:lnTo>
                        <a:lnTo>
                          <a:pt x="357" y="914"/>
                        </a:lnTo>
                        <a:lnTo>
                          <a:pt x="313" y="1013"/>
                        </a:lnTo>
                        <a:lnTo>
                          <a:pt x="269" y="1090"/>
                        </a:lnTo>
                        <a:lnTo>
                          <a:pt x="273" y="1089"/>
                        </a:lnTo>
                        <a:lnTo>
                          <a:pt x="351" y="852"/>
                        </a:lnTo>
                        <a:lnTo>
                          <a:pt x="348" y="702"/>
                        </a:lnTo>
                        <a:lnTo>
                          <a:pt x="302" y="562"/>
                        </a:lnTo>
                        <a:lnTo>
                          <a:pt x="247" y="496"/>
                        </a:lnTo>
                        <a:lnTo>
                          <a:pt x="192" y="452"/>
                        </a:lnTo>
                        <a:lnTo>
                          <a:pt x="126" y="408"/>
                        </a:lnTo>
                        <a:lnTo>
                          <a:pt x="38" y="397"/>
                        </a:lnTo>
                        <a:lnTo>
                          <a:pt x="15" y="405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6258" name="Group 114"/>
              <p:cNvGrpSpPr>
                <a:grpSpLocks noChangeAspect="1"/>
              </p:cNvGrpSpPr>
              <p:nvPr/>
            </p:nvGrpSpPr>
            <p:grpSpPr bwMode="auto">
              <a:xfrm>
                <a:off x="1701" y="3634"/>
                <a:ext cx="206" cy="356"/>
                <a:chOff x="5211" y="11020"/>
                <a:chExt cx="516" cy="891"/>
              </a:xfrm>
            </p:grpSpPr>
            <p:sp>
              <p:nvSpPr>
                <p:cNvPr id="6259" name="Oval 115"/>
                <p:cNvSpPr>
                  <a:spLocks noChangeAspect="1" noChangeArrowheads="1"/>
                </p:cNvSpPr>
                <p:nvPr/>
              </p:nvSpPr>
              <p:spPr bwMode="auto">
                <a:xfrm rot="20400000">
                  <a:off x="5211" y="11713"/>
                  <a:ext cx="318" cy="19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grpSp>
              <p:nvGrpSpPr>
                <p:cNvPr id="6260" name="Group 116"/>
                <p:cNvGrpSpPr>
                  <a:grpSpLocks noChangeAspect="1"/>
                </p:cNvGrpSpPr>
                <p:nvPr/>
              </p:nvGrpSpPr>
              <p:grpSpPr bwMode="auto">
                <a:xfrm>
                  <a:off x="5529" y="11020"/>
                  <a:ext cx="198" cy="741"/>
                  <a:chOff x="5529" y="11020"/>
                  <a:chExt cx="198" cy="741"/>
                </a:xfrm>
              </p:grpSpPr>
              <p:sp>
                <p:nvSpPr>
                  <p:cNvPr id="6261" name="Line 11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529" y="11020"/>
                    <a:ext cx="0" cy="74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6262" name="Freeform 118"/>
                  <p:cNvSpPr>
                    <a:spLocks noChangeAspect="1"/>
                  </p:cNvSpPr>
                  <p:nvPr/>
                </p:nvSpPr>
                <p:spPr bwMode="auto">
                  <a:xfrm>
                    <a:off x="5529" y="11029"/>
                    <a:ext cx="198" cy="533"/>
                  </a:xfrm>
                  <a:custGeom>
                    <a:avLst/>
                    <a:gdLst/>
                    <a:ahLst/>
                    <a:cxnLst>
                      <a:cxn ang="0">
                        <a:pos x="0" y="6"/>
                      </a:cxn>
                      <a:cxn ang="0">
                        <a:pos x="33" y="3"/>
                      </a:cxn>
                      <a:cxn ang="0">
                        <a:pos x="36" y="16"/>
                      </a:cxn>
                      <a:cxn ang="0">
                        <a:pos x="60" y="122"/>
                      </a:cxn>
                      <a:cxn ang="0">
                        <a:pos x="104" y="221"/>
                      </a:cxn>
                      <a:cxn ang="0">
                        <a:pos x="159" y="287"/>
                      </a:cxn>
                      <a:cxn ang="0">
                        <a:pos x="269" y="419"/>
                      </a:cxn>
                      <a:cxn ang="0">
                        <a:pos x="324" y="485"/>
                      </a:cxn>
                      <a:cxn ang="0">
                        <a:pos x="357" y="540"/>
                      </a:cxn>
                      <a:cxn ang="0">
                        <a:pos x="390" y="639"/>
                      </a:cxn>
                      <a:cxn ang="0">
                        <a:pos x="401" y="738"/>
                      </a:cxn>
                      <a:cxn ang="0">
                        <a:pos x="390" y="815"/>
                      </a:cxn>
                      <a:cxn ang="0">
                        <a:pos x="357" y="914"/>
                      </a:cxn>
                      <a:cxn ang="0">
                        <a:pos x="313" y="1013"/>
                      </a:cxn>
                      <a:cxn ang="0">
                        <a:pos x="269" y="1090"/>
                      </a:cxn>
                      <a:cxn ang="0">
                        <a:pos x="273" y="1089"/>
                      </a:cxn>
                      <a:cxn ang="0">
                        <a:pos x="351" y="852"/>
                      </a:cxn>
                      <a:cxn ang="0">
                        <a:pos x="348" y="702"/>
                      </a:cxn>
                      <a:cxn ang="0">
                        <a:pos x="302" y="562"/>
                      </a:cxn>
                      <a:cxn ang="0">
                        <a:pos x="247" y="496"/>
                      </a:cxn>
                      <a:cxn ang="0">
                        <a:pos x="192" y="452"/>
                      </a:cxn>
                      <a:cxn ang="0">
                        <a:pos x="126" y="408"/>
                      </a:cxn>
                      <a:cxn ang="0">
                        <a:pos x="38" y="397"/>
                      </a:cxn>
                      <a:cxn ang="0">
                        <a:pos x="15" y="405"/>
                      </a:cxn>
                      <a:cxn ang="0">
                        <a:pos x="0" y="6"/>
                      </a:cxn>
                    </a:cxnLst>
                    <a:rect l="0" t="0" r="r" b="b"/>
                    <a:pathLst>
                      <a:path w="401" h="1090">
                        <a:moveTo>
                          <a:pt x="0" y="6"/>
                        </a:moveTo>
                        <a:cubicBezTo>
                          <a:pt x="36" y="6"/>
                          <a:pt x="12" y="0"/>
                          <a:pt x="33" y="3"/>
                        </a:cubicBezTo>
                        <a:cubicBezTo>
                          <a:pt x="36" y="4"/>
                          <a:pt x="36" y="16"/>
                          <a:pt x="36" y="16"/>
                        </a:cubicBezTo>
                        <a:lnTo>
                          <a:pt x="60" y="122"/>
                        </a:lnTo>
                        <a:lnTo>
                          <a:pt x="104" y="221"/>
                        </a:lnTo>
                        <a:lnTo>
                          <a:pt x="159" y="287"/>
                        </a:lnTo>
                        <a:lnTo>
                          <a:pt x="269" y="419"/>
                        </a:lnTo>
                        <a:lnTo>
                          <a:pt x="324" y="485"/>
                        </a:lnTo>
                        <a:lnTo>
                          <a:pt x="357" y="540"/>
                        </a:lnTo>
                        <a:lnTo>
                          <a:pt x="390" y="639"/>
                        </a:lnTo>
                        <a:lnTo>
                          <a:pt x="401" y="738"/>
                        </a:lnTo>
                        <a:lnTo>
                          <a:pt x="390" y="815"/>
                        </a:lnTo>
                        <a:lnTo>
                          <a:pt x="357" y="914"/>
                        </a:lnTo>
                        <a:lnTo>
                          <a:pt x="313" y="1013"/>
                        </a:lnTo>
                        <a:lnTo>
                          <a:pt x="269" y="1090"/>
                        </a:lnTo>
                        <a:lnTo>
                          <a:pt x="273" y="1089"/>
                        </a:lnTo>
                        <a:lnTo>
                          <a:pt x="351" y="852"/>
                        </a:lnTo>
                        <a:lnTo>
                          <a:pt x="348" y="702"/>
                        </a:lnTo>
                        <a:lnTo>
                          <a:pt x="302" y="562"/>
                        </a:lnTo>
                        <a:lnTo>
                          <a:pt x="247" y="496"/>
                        </a:lnTo>
                        <a:lnTo>
                          <a:pt x="192" y="452"/>
                        </a:lnTo>
                        <a:lnTo>
                          <a:pt x="126" y="408"/>
                        </a:lnTo>
                        <a:lnTo>
                          <a:pt x="38" y="397"/>
                        </a:lnTo>
                        <a:lnTo>
                          <a:pt x="15" y="405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6263" name="Group 119"/>
              <p:cNvGrpSpPr>
                <a:grpSpLocks noChangeAspect="1"/>
              </p:cNvGrpSpPr>
              <p:nvPr/>
            </p:nvGrpSpPr>
            <p:grpSpPr bwMode="auto">
              <a:xfrm>
                <a:off x="5352" y="3634"/>
                <a:ext cx="739" cy="352"/>
                <a:chOff x="2742" y="4164"/>
                <a:chExt cx="739" cy="352"/>
              </a:xfrm>
            </p:grpSpPr>
            <p:grpSp>
              <p:nvGrpSpPr>
                <p:cNvPr id="6264" name="Group 120"/>
                <p:cNvGrpSpPr>
                  <a:grpSpLocks noChangeAspect="1"/>
                </p:cNvGrpSpPr>
                <p:nvPr/>
              </p:nvGrpSpPr>
              <p:grpSpPr bwMode="auto">
                <a:xfrm>
                  <a:off x="3355" y="4164"/>
                  <a:ext cx="126" cy="350"/>
                  <a:chOff x="2790" y="4570"/>
                  <a:chExt cx="126" cy="350"/>
                </a:xfrm>
              </p:grpSpPr>
              <p:sp>
                <p:nvSpPr>
                  <p:cNvPr id="6265" name="Oval 121"/>
                  <p:cNvSpPr>
                    <a:spLocks noChangeAspect="1" noChangeArrowheads="1"/>
                  </p:cNvSpPr>
                  <p:nvPr/>
                </p:nvSpPr>
                <p:spPr bwMode="auto">
                  <a:xfrm rot="20400000">
                    <a:off x="2790" y="4842"/>
                    <a:ext cx="126" cy="7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6266" name="Line 12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906" y="4570"/>
                    <a:ext cx="0" cy="29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6267" name="Group 123"/>
                <p:cNvGrpSpPr>
                  <a:grpSpLocks noChangeAspect="1"/>
                </p:cNvGrpSpPr>
                <p:nvPr/>
              </p:nvGrpSpPr>
              <p:grpSpPr bwMode="auto">
                <a:xfrm>
                  <a:off x="2742" y="4164"/>
                  <a:ext cx="126" cy="352"/>
                  <a:chOff x="3012" y="4569"/>
                  <a:chExt cx="126" cy="352"/>
                </a:xfrm>
              </p:grpSpPr>
              <p:sp>
                <p:nvSpPr>
                  <p:cNvPr id="6268" name="Oval 124"/>
                  <p:cNvSpPr>
                    <a:spLocks noChangeAspect="1" noChangeArrowheads="1"/>
                  </p:cNvSpPr>
                  <p:nvPr/>
                </p:nvSpPr>
                <p:spPr bwMode="auto">
                  <a:xfrm rot="20400000">
                    <a:off x="3012" y="4843"/>
                    <a:ext cx="126" cy="7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6269" name="Line 12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137" y="4569"/>
                    <a:ext cx="0" cy="29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</p:grpSp>
            <p:sp>
              <p:nvSpPr>
                <p:cNvPr id="6270" name="Line 126"/>
                <p:cNvSpPr>
                  <a:spLocks noChangeAspect="1" noChangeShapeType="1"/>
                </p:cNvSpPr>
                <p:nvPr/>
              </p:nvSpPr>
              <p:spPr bwMode="auto">
                <a:xfrm>
                  <a:off x="2862" y="4164"/>
                  <a:ext cx="612" cy="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  <p:grpSp>
            <p:nvGrpSpPr>
              <p:cNvPr id="6271" name="Group 127"/>
              <p:cNvGrpSpPr>
                <a:grpSpLocks noChangeAspect="1"/>
              </p:cNvGrpSpPr>
              <p:nvPr/>
            </p:nvGrpSpPr>
            <p:grpSpPr bwMode="auto">
              <a:xfrm>
                <a:off x="2892" y="3634"/>
                <a:ext cx="206" cy="356"/>
                <a:chOff x="5211" y="11020"/>
                <a:chExt cx="516" cy="891"/>
              </a:xfrm>
            </p:grpSpPr>
            <p:sp>
              <p:nvSpPr>
                <p:cNvPr id="6272" name="Oval 128"/>
                <p:cNvSpPr>
                  <a:spLocks noChangeAspect="1" noChangeArrowheads="1"/>
                </p:cNvSpPr>
                <p:nvPr/>
              </p:nvSpPr>
              <p:spPr bwMode="auto">
                <a:xfrm rot="20400000">
                  <a:off x="5211" y="11713"/>
                  <a:ext cx="318" cy="19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grpSp>
              <p:nvGrpSpPr>
                <p:cNvPr id="6273" name="Group 129"/>
                <p:cNvGrpSpPr>
                  <a:grpSpLocks noChangeAspect="1"/>
                </p:cNvGrpSpPr>
                <p:nvPr/>
              </p:nvGrpSpPr>
              <p:grpSpPr bwMode="auto">
                <a:xfrm>
                  <a:off x="5529" y="11020"/>
                  <a:ext cx="198" cy="741"/>
                  <a:chOff x="5529" y="11020"/>
                  <a:chExt cx="198" cy="741"/>
                </a:xfrm>
              </p:grpSpPr>
              <p:sp>
                <p:nvSpPr>
                  <p:cNvPr id="6274" name="Line 13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529" y="11020"/>
                    <a:ext cx="0" cy="74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6275" name="Freeform 131"/>
                  <p:cNvSpPr>
                    <a:spLocks noChangeAspect="1"/>
                  </p:cNvSpPr>
                  <p:nvPr/>
                </p:nvSpPr>
                <p:spPr bwMode="auto">
                  <a:xfrm>
                    <a:off x="5529" y="11029"/>
                    <a:ext cx="198" cy="533"/>
                  </a:xfrm>
                  <a:custGeom>
                    <a:avLst/>
                    <a:gdLst/>
                    <a:ahLst/>
                    <a:cxnLst>
                      <a:cxn ang="0">
                        <a:pos x="0" y="6"/>
                      </a:cxn>
                      <a:cxn ang="0">
                        <a:pos x="33" y="3"/>
                      </a:cxn>
                      <a:cxn ang="0">
                        <a:pos x="36" y="16"/>
                      </a:cxn>
                      <a:cxn ang="0">
                        <a:pos x="60" y="122"/>
                      </a:cxn>
                      <a:cxn ang="0">
                        <a:pos x="104" y="221"/>
                      </a:cxn>
                      <a:cxn ang="0">
                        <a:pos x="159" y="287"/>
                      </a:cxn>
                      <a:cxn ang="0">
                        <a:pos x="269" y="419"/>
                      </a:cxn>
                      <a:cxn ang="0">
                        <a:pos x="324" y="485"/>
                      </a:cxn>
                      <a:cxn ang="0">
                        <a:pos x="357" y="540"/>
                      </a:cxn>
                      <a:cxn ang="0">
                        <a:pos x="390" y="639"/>
                      </a:cxn>
                      <a:cxn ang="0">
                        <a:pos x="401" y="738"/>
                      </a:cxn>
                      <a:cxn ang="0">
                        <a:pos x="390" y="815"/>
                      </a:cxn>
                      <a:cxn ang="0">
                        <a:pos x="357" y="914"/>
                      </a:cxn>
                      <a:cxn ang="0">
                        <a:pos x="313" y="1013"/>
                      </a:cxn>
                      <a:cxn ang="0">
                        <a:pos x="269" y="1090"/>
                      </a:cxn>
                      <a:cxn ang="0">
                        <a:pos x="273" y="1089"/>
                      </a:cxn>
                      <a:cxn ang="0">
                        <a:pos x="351" y="852"/>
                      </a:cxn>
                      <a:cxn ang="0">
                        <a:pos x="348" y="702"/>
                      </a:cxn>
                      <a:cxn ang="0">
                        <a:pos x="302" y="562"/>
                      </a:cxn>
                      <a:cxn ang="0">
                        <a:pos x="247" y="496"/>
                      </a:cxn>
                      <a:cxn ang="0">
                        <a:pos x="192" y="452"/>
                      </a:cxn>
                      <a:cxn ang="0">
                        <a:pos x="126" y="408"/>
                      </a:cxn>
                      <a:cxn ang="0">
                        <a:pos x="38" y="397"/>
                      </a:cxn>
                      <a:cxn ang="0">
                        <a:pos x="15" y="405"/>
                      </a:cxn>
                      <a:cxn ang="0">
                        <a:pos x="0" y="6"/>
                      </a:cxn>
                    </a:cxnLst>
                    <a:rect l="0" t="0" r="r" b="b"/>
                    <a:pathLst>
                      <a:path w="401" h="1090">
                        <a:moveTo>
                          <a:pt x="0" y="6"/>
                        </a:moveTo>
                        <a:cubicBezTo>
                          <a:pt x="36" y="6"/>
                          <a:pt x="12" y="0"/>
                          <a:pt x="33" y="3"/>
                        </a:cubicBezTo>
                        <a:cubicBezTo>
                          <a:pt x="36" y="4"/>
                          <a:pt x="36" y="16"/>
                          <a:pt x="36" y="16"/>
                        </a:cubicBezTo>
                        <a:lnTo>
                          <a:pt x="60" y="122"/>
                        </a:lnTo>
                        <a:lnTo>
                          <a:pt x="104" y="221"/>
                        </a:lnTo>
                        <a:lnTo>
                          <a:pt x="159" y="287"/>
                        </a:lnTo>
                        <a:lnTo>
                          <a:pt x="269" y="419"/>
                        </a:lnTo>
                        <a:lnTo>
                          <a:pt x="324" y="485"/>
                        </a:lnTo>
                        <a:lnTo>
                          <a:pt x="357" y="540"/>
                        </a:lnTo>
                        <a:lnTo>
                          <a:pt x="390" y="639"/>
                        </a:lnTo>
                        <a:lnTo>
                          <a:pt x="401" y="738"/>
                        </a:lnTo>
                        <a:lnTo>
                          <a:pt x="390" y="815"/>
                        </a:lnTo>
                        <a:lnTo>
                          <a:pt x="357" y="914"/>
                        </a:lnTo>
                        <a:lnTo>
                          <a:pt x="313" y="1013"/>
                        </a:lnTo>
                        <a:lnTo>
                          <a:pt x="269" y="1090"/>
                        </a:lnTo>
                        <a:lnTo>
                          <a:pt x="273" y="1089"/>
                        </a:lnTo>
                        <a:lnTo>
                          <a:pt x="351" y="852"/>
                        </a:lnTo>
                        <a:lnTo>
                          <a:pt x="348" y="702"/>
                        </a:lnTo>
                        <a:lnTo>
                          <a:pt x="302" y="562"/>
                        </a:lnTo>
                        <a:lnTo>
                          <a:pt x="247" y="496"/>
                        </a:lnTo>
                        <a:lnTo>
                          <a:pt x="192" y="452"/>
                        </a:lnTo>
                        <a:lnTo>
                          <a:pt x="126" y="408"/>
                        </a:lnTo>
                        <a:lnTo>
                          <a:pt x="38" y="397"/>
                        </a:lnTo>
                        <a:lnTo>
                          <a:pt x="15" y="405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</p:grpSp>
          </p:grpSp>
        </p:grpSp>
      </p:grpSp>
      <p:sp>
        <p:nvSpPr>
          <p:cNvPr id="137" name="CaixaDeTexto 136"/>
          <p:cNvSpPr txBox="1"/>
          <p:nvPr/>
        </p:nvSpPr>
        <p:spPr>
          <a:xfrm>
            <a:off x="2857488" y="500042"/>
            <a:ext cx="3065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i="1" dirty="0" smtClean="0"/>
              <a:t>FIGURAS DE NOTAS</a:t>
            </a:r>
            <a:endParaRPr lang="pt-BR" sz="2800" b="1" i="1" dirty="0"/>
          </a:p>
        </p:txBody>
      </p:sp>
      <p:sp>
        <p:nvSpPr>
          <p:cNvPr id="135" name="Retângulo 134"/>
          <p:cNvSpPr/>
          <p:nvPr/>
        </p:nvSpPr>
        <p:spPr>
          <a:xfrm>
            <a:off x="0" y="0"/>
            <a:ext cx="210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i="1" dirty="0" smtClean="0"/>
              <a:t>3d. Duração do Som</a:t>
            </a:r>
            <a:endParaRPr lang="pt-BR" b="1" i="1" dirty="0"/>
          </a:p>
        </p:txBody>
      </p:sp>
      <p:sp>
        <p:nvSpPr>
          <p:cNvPr id="136" name="Espaço Reservado para Número de Slide 1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B9F3-6D87-45E8-9133-A5924A8C81ED}" type="slidenum">
              <a:rPr lang="pt-BR" smtClean="0"/>
              <a:pPr/>
              <a:t>7</a:t>
            </a:fld>
            <a:endParaRPr lang="pt-BR"/>
          </a:p>
        </p:txBody>
      </p:sp>
      <p:sp>
        <p:nvSpPr>
          <p:cNvPr id="138" name="Espaço Reservado para Rodapé 1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071538" y="642918"/>
            <a:ext cx="7286676" cy="542928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/>
          <p:nvPr/>
        </p:nvPicPr>
        <p:blipFill>
          <a:blip r:embed="rId3" cstate="print"/>
          <a:srcRect l="13148" t="15285" r="13970" b="55791"/>
          <a:stretch>
            <a:fillRect/>
          </a:stretch>
        </p:blipFill>
        <p:spPr bwMode="auto">
          <a:xfrm>
            <a:off x="2000232" y="1857364"/>
            <a:ext cx="5857915" cy="2077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0" y="0"/>
            <a:ext cx="2101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i="1" dirty="0" smtClean="0"/>
              <a:t>3e. Duração do Som</a:t>
            </a:r>
            <a:endParaRPr lang="pt-BR" b="1" i="1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B9F3-6D87-45E8-9133-A5924A8C81ED}" type="slidenum">
              <a:rPr lang="pt-BR" smtClean="0"/>
              <a:pPr/>
              <a:t>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tângulo 88"/>
          <p:cNvSpPr/>
          <p:nvPr/>
        </p:nvSpPr>
        <p:spPr>
          <a:xfrm>
            <a:off x="2428860" y="571480"/>
            <a:ext cx="6215106" cy="578647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121" name="Group 1"/>
          <p:cNvGrpSpPr>
            <a:grpSpLocks noChangeAspect="1"/>
          </p:cNvGrpSpPr>
          <p:nvPr/>
        </p:nvGrpSpPr>
        <p:grpSpPr bwMode="auto">
          <a:xfrm>
            <a:off x="2786050" y="785794"/>
            <a:ext cx="5286412" cy="5111448"/>
            <a:chOff x="4284" y="862"/>
            <a:chExt cx="7848" cy="7589"/>
          </a:xfrm>
        </p:grpSpPr>
        <p:grpSp>
          <p:nvGrpSpPr>
            <p:cNvPr id="5122" name="Group 2"/>
            <p:cNvGrpSpPr>
              <a:grpSpLocks noChangeAspect="1"/>
            </p:cNvGrpSpPr>
            <p:nvPr/>
          </p:nvGrpSpPr>
          <p:grpSpPr bwMode="auto">
            <a:xfrm>
              <a:off x="8921" y="7282"/>
              <a:ext cx="618" cy="1069"/>
              <a:chOff x="5211" y="11020"/>
              <a:chExt cx="516" cy="891"/>
            </a:xfrm>
          </p:grpSpPr>
          <p:sp>
            <p:nvSpPr>
              <p:cNvPr id="5123" name="Oval 3"/>
              <p:cNvSpPr>
                <a:spLocks noChangeAspect="1" noChangeArrowheads="1"/>
              </p:cNvSpPr>
              <p:nvPr/>
            </p:nvSpPr>
            <p:spPr bwMode="auto">
              <a:xfrm rot="20400000">
                <a:off x="5211" y="11713"/>
                <a:ext cx="318" cy="19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grpSp>
            <p:nvGrpSpPr>
              <p:cNvPr id="5124" name="Group 4"/>
              <p:cNvGrpSpPr>
                <a:grpSpLocks noChangeAspect="1"/>
              </p:cNvGrpSpPr>
              <p:nvPr/>
            </p:nvGrpSpPr>
            <p:grpSpPr bwMode="auto">
              <a:xfrm>
                <a:off x="5529" y="11020"/>
                <a:ext cx="198" cy="741"/>
                <a:chOff x="5529" y="11020"/>
                <a:chExt cx="198" cy="741"/>
              </a:xfrm>
            </p:grpSpPr>
            <p:sp>
              <p:nvSpPr>
                <p:cNvPr id="5125" name="Line 5"/>
                <p:cNvSpPr>
                  <a:spLocks noChangeAspect="1" noChangeShapeType="1"/>
                </p:cNvSpPr>
                <p:nvPr/>
              </p:nvSpPr>
              <p:spPr bwMode="auto">
                <a:xfrm>
                  <a:off x="5529" y="11020"/>
                  <a:ext cx="0" cy="74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126" name="Freeform 6"/>
                <p:cNvSpPr>
                  <a:spLocks noChangeAspect="1"/>
                </p:cNvSpPr>
                <p:nvPr/>
              </p:nvSpPr>
              <p:spPr bwMode="auto">
                <a:xfrm>
                  <a:off x="5529" y="11029"/>
                  <a:ext cx="198" cy="533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33" y="3"/>
                    </a:cxn>
                    <a:cxn ang="0">
                      <a:pos x="36" y="16"/>
                    </a:cxn>
                    <a:cxn ang="0">
                      <a:pos x="60" y="122"/>
                    </a:cxn>
                    <a:cxn ang="0">
                      <a:pos x="104" y="221"/>
                    </a:cxn>
                    <a:cxn ang="0">
                      <a:pos x="159" y="287"/>
                    </a:cxn>
                    <a:cxn ang="0">
                      <a:pos x="269" y="419"/>
                    </a:cxn>
                    <a:cxn ang="0">
                      <a:pos x="324" y="485"/>
                    </a:cxn>
                    <a:cxn ang="0">
                      <a:pos x="357" y="540"/>
                    </a:cxn>
                    <a:cxn ang="0">
                      <a:pos x="390" y="639"/>
                    </a:cxn>
                    <a:cxn ang="0">
                      <a:pos x="401" y="738"/>
                    </a:cxn>
                    <a:cxn ang="0">
                      <a:pos x="390" y="815"/>
                    </a:cxn>
                    <a:cxn ang="0">
                      <a:pos x="357" y="914"/>
                    </a:cxn>
                    <a:cxn ang="0">
                      <a:pos x="313" y="1013"/>
                    </a:cxn>
                    <a:cxn ang="0">
                      <a:pos x="269" y="1090"/>
                    </a:cxn>
                    <a:cxn ang="0">
                      <a:pos x="273" y="1089"/>
                    </a:cxn>
                    <a:cxn ang="0">
                      <a:pos x="351" y="852"/>
                    </a:cxn>
                    <a:cxn ang="0">
                      <a:pos x="348" y="702"/>
                    </a:cxn>
                    <a:cxn ang="0">
                      <a:pos x="302" y="562"/>
                    </a:cxn>
                    <a:cxn ang="0">
                      <a:pos x="247" y="496"/>
                    </a:cxn>
                    <a:cxn ang="0">
                      <a:pos x="192" y="452"/>
                    </a:cxn>
                    <a:cxn ang="0">
                      <a:pos x="126" y="408"/>
                    </a:cxn>
                    <a:cxn ang="0">
                      <a:pos x="38" y="397"/>
                    </a:cxn>
                    <a:cxn ang="0">
                      <a:pos x="15" y="405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401" h="1090">
                      <a:moveTo>
                        <a:pt x="0" y="6"/>
                      </a:moveTo>
                      <a:cubicBezTo>
                        <a:pt x="36" y="6"/>
                        <a:pt x="12" y="0"/>
                        <a:pt x="33" y="3"/>
                      </a:cubicBezTo>
                      <a:cubicBezTo>
                        <a:pt x="36" y="4"/>
                        <a:pt x="36" y="16"/>
                        <a:pt x="36" y="16"/>
                      </a:cubicBezTo>
                      <a:lnTo>
                        <a:pt x="60" y="122"/>
                      </a:lnTo>
                      <a:lnTo>
                        <a:pt x="104" y="221"/>
                      </a:lnTo>
                      <a:lnTo>
                        <a:pt x="159" y="287"/>
                      </a:lnTo>
                      <a:lnTo>
                        <a:pt x="269" y="419"/>
                      </a:lnTo>
                      <a:lnTo>
                        <a:pt x="324" y="485"/>
                      </a:lnTo>
                      <a:lnTo>
                        <a:pt x="357" y="540"/>
                      </a:lnTo>
                      <a:lnTo>
                        <a:pt x="390" y="639"/>
                      </a:lnTo>
                      <a:lnTo>
                        <a:pt x="401" y="738"/>
                      </a:lnTo>
                      <a:lnTo>
                        <a:pt x="390" y="815"/>
                      </a:lnTo>
                      <a:lnTo>
                        <a:pt x="357" y="914"/>
                      </a:lnTo>
                      <a:lnTo>
                        <a:pt x="313" y="1013"/>
                      </a:lnTo>
                      <a:lnTo>
                        <a:pt x="269" y="1090"/>
                      </a:lnTo>
                      <a:lnTo>
                        <a:pt x="273" y="1089"/>
                      </a:lnTo>
                      <a:lnTo>
                        <a:pt x="351" y="852"/>
                      </a:lnTo>
                      <a:lnTo>
                        <a:pt x="348" y="702"/>
                      </a:lnTo>
                      <a:lnTo>
                        <a:pt x="302" y="562"/>
                      </a:lnTo>
                      <a:lnTo>
                        <a:pt x="247" y="496"/>
                      </a:lnTo>
                      <a:lnTo>
                        <a:pt x="192" y="452"/>
                      </a:lnTo>
                      <a:lnTo>
                        <a:pt x="126" y="408"/>
                      </a:lnTo>
                      <a:lnTo>
                        <a:pt x="38" y="397"/>
                      </a:lnTo>
                      <a:lnTo>
                        <a:pt x="15" y="405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</p:grpSp>
        <p:grpSp>
          <p:nvGrpSpPr>
            <p:cNvPr id="5127" name="Group 7"/>
            <p:cNvGrpSpPr>
              <a:grpSpLocks noChangeAspect="1"/>
            </p:cNvGrpSpPr>
            <p:nvPr/>
          </p:nvGrpSpPr>
          <p:grpSpPr bwMode="auto">
            <a:xfrm>
              <a:off x="8950" y="5096"/>
              <a:ext cx="378" cy="1056"/>
              <a:chOff x="6705" y="11260"/>
              <a:chExt cx="316" cy="884"/>
            </a:xfrm>
          </p:grpSpPr>
          <p:sp>
            <p:nvSpPr>
              <p:cNvPr id="5128" name="Oval 8"/>
              <p:cNvSpPr>
                <a:spLocks noChangeAspect="1" noChangeArrowheads="1"/>
              </p:cNvSpPr>
              <p:nvPr/>
            </p:nvSpPr>
            <p:spPr bwMode="auto">
              <a:xfrm rot="20400000">
                <a:off x="6705" y="11949"/>
                <a:ext cx="316" cy="195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129" name="Line 9"/>
              <p:cNvSpPr>
                <a:spLocks noChangeAspect="1" noChangeShapeType="1"/>
              </p:cNvSpPr>
              <p:nvPr/>
            </p:nvSpPr>
            <p:spPr bwMode="auto">
              <a:xfrm>
                <a:off x="7019" y="11260"/>
                <a:ext cx="0" cy="74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5130" name="Group 10"/>
            <p:cNvGrpSpPr>
              <a:grpSpLocks noChangeAspect="1"/>
            </p:cNvGrpSpPr>
            <p:nvPr/>
          </p:nvGrpSpPr>
          <p:grpSpPr bwMode="auto">
            <a:xfrm>
              <a:off x="8894" y="2978"/>
              <a:ext cx="336" cy="1054"/>
              <a:chOff x="7670" y="11029"/>
              <a:chExt cx="280" cy="879"/>
            </a:xfrm>
          </p:grpSpPr>
          <p:sp>
            <p:nvSpPr>
              <p:cNvPr id="5131" name="Line 11"/>
              <p:cNvSpPr>
                <a:spLocks noChangeAspect="1" noChangeShapeType="1"/>
              </p:cNvSpPr>
              <p:nvPr/>
            </p:nvSpPr>
            <p:spPr bwMode="auto">
              <a:xfrm>
                <a:off x="7949" y="11029"/>
                <a:ext cx="0" cy="74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grpSp>
            <p:nvGrpSpPr>
              <p:cNvPr id="5132" name="Group 12"/>
              <p:cNvGrpSpPr>
                <a:grpSpLocks noChangeAspect="1"/>
              </p:cNvGrpSpPr>
              <p:nvPr/>
            </p:nvGrpSpPr>
            <p:grpSpPr bwMode="auto">
              <a:xfrm>
                <a:off x="7670" y="11656"/>
                <a:ext cx="280" cy="252"/>
                <a:chOff x="1774" y="5466"/>
                <a:chExt cx="905" cy="817"/>
              </a:xfrm>
            </p:grpSpPr>
            <p:sp>
              <p:nvSpPr>
                <p:cNvPr id="5133" name="Freeform 13"/>
                <p:cNvSpPr>
                  <a:spLocks noChangeAspect="1"/>
                </p:cNvSpPr>
                <p:nvPr/>
              </p:nvSpPr>
              <p:spPr bwMode="auto">
                <a:xfrm>
                  <a:off x="1774" y="5466"/>
                  <a:ext cx="839" cy="715"/>
                </a:xfrm>
                <a:custGeom>
                  <a:avLst/>
                  <a:gdLst/>
                  <a:ahLst/>
                  <a:cxnLst>
                    <a:cxn ang="0">
                      <a:pos x="839" y="117"/>
                    </a:cxn>
                    <a:cxn ang="0">
                      <a:pos x="749" y="49"/>
                    </a:cxn>
                    <a:cxn ang="0">
                      <a:pos x="596" y="7"/>
                    </a:cxn>
                    <a:cxn ang="0">
                      <a:pos x="527" y="0"/>
                    </a:cxn>
                    <a:cxn ang="0">
                      <a:pos x="458" y="12"/>
                    </a:cxn>
                    <a:cxn ang="0">
                      <a:pos x="353" y="42"/>
                    </a:cxn>
                    <a:cxn ang="0">
                      <a:pos x="243" y="95"/>
                    </a:cxn>
                    <a:cxn ang="0">
                      <a:pos x="147" y="169"/>
                    </a:cxn>
                    <a:cxn ang="0">
                      <a:pos x="66" y="249"/>
                    </a:cxn>
                    <a:cxn ang="0">
                      <a:pos x="22" y="337"/>
                    </a:cxn>
                    <a:cxn ang="0">
                      <a:pos x="0" y="469"/>
                    </a:cxn>
                    <a:cxn ang="0">
                      <a:pos x="20" y="577"/>
                    </a:cxn>
                    <a:cxn ang="0">
                      <a:pos x="74" y="715"/>
                    </a:cxn>
                    <a:cxn ang="0">
                      <a:pos x="143" y="675"/>
                    </a:cxn>
                    <a:cxn ang="0">
                      <a:pos x="116" y="567"/>
                    </a:cxn>
                    <a:cxn ang="0">
                      <a:pos x="128" y="469"/>
                    </a:cxn>
                    <a:cxn ang="0">
                      <a:pos x="195" y="373"/>
                    </a:cxn>
                    <a:cxn ang="0">
                      <a:pos x="273" y="283"/>
                    </a:cxn>
                    <a:cxn ang="0">
                      <a:pos x="399" y="199"/>
                    </a:cxn>
                    <a:cxn ang="0">
                      <a:pos x="532" y="139"/>
                    </a:cxn>
                    <a:cxn ang="0">
                      <a:pos x="646" y="121"/>
                    </a:cxn>
                    <a:cxn ang="0">
                      <a:pos x="773" y="151"/>
                    </a:cxn>
                    <a:cxn ang="0">
                      <a:pos x="839" y="117"/>
                    </a:cxn>
                  </a:cxnLst>
                  <a:rect l="0" t="0" r="r" b="b"/>
                  <a:pathLst>
                    <a:path w="839" h="715">
                      <a:moveTo>
                        <a:pt x="839" y="117"/>
                      </a:moveTo>
                      <a:lnTo>
                        <a:pt x="749" y="49"/>
                      </a:lnTo>
                      <a:lnTo>
                        <a:pt x="596" y="7"/>
                      </a:lnTo>
                      <a:lnTo>
                        <a:pt x="527" y="0"/>
                      </a:lnTo>
                      <a:cubicBezTo>
                        <a:pt x="437" y="6"/>
                        <a:pt x="491" y="3"/>
                        <a:pt x="458" y="12"/>
                      </a:cubicBezTo>
                      <a:lnTo>
                        <a:pt x="353" y="42"/>
                      </a:lnTo>
                      <a:lnTo>
                        <a:pt x="243" y="95"/>
                      </a:lnTo>
                      <a:lnTo>
                        <a:pt x="147" y="169"/>
                      </a:lnTo>
                      <a:lnTo>
                        <a:pt x="66" y="249"/>
                      </a:lnTo>
                      <a:lnTo>
                        <a:pt x="22" y="337"/>
                      </a:lnTo>
                      <a:lnTo>
                        <a:pt x="0" y="469"/>
                      </a:lnTo>
                      <a:lnTo>
                        <a:pt x="20" y="577"/>
                      </a:lnTo>
                      <a:lnTo>
                        <a:pt x="74" y="715"/>
                      </a:lnTo>
                      <a:lnTo>
                        <a:pt x="143" y="675"/>
                      </a:lnTo>
                      <a:lnTo>
                        <a:pt x="116" y="567"/>
                      </a:lnTo>
                      <a:lnTo>
                        <a:pt x="128" y="469"/>
                      </a:lnTo>
                      <a:lnTo>
                        <a:pt x="195" y="373"/>
                      </a:lnTo>
                      <a:lnTo>
                        <a:pt x="273" y="283"/>
                      </a:lnTo>
                      <a:lnTo>
                        <a:pt x="399" y="199"/>
                      </a:lnTo>
                      <a:lnTo>
                        <a:pt x="532" y="139"/>
                      </a:lnTo>
                      <a:lnTo>
                        <a:pt x="646" y="121"/>
                      </a:lnTo>
                      <a:lnTo>
                        <a:pt x="773" y="151"/>
                      </a:lnTo>
                      <a:lnTo>
                        <a:pt x="839" y="1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134" name="Freeform 14"/>
                <p:cNvSpPr>
                  <a:spLocks noChangeAspect="1"/>
                </p:cNvSpPr>
                <p:nvPr/>
              </p:nvSpPr>
              <p:spPr bwMode="auto">
                <a:xfrm>
                  <a:off x="1848" y="5580"/>
                  <a:ext cx="831" cy="703"/>
                </a:xfrm>
                <a:custGeom>
                  <a:avLst/>
                  <a:gdLst/>
                  <a:ahLst/>
                  <a:cxnLst>
                    <a:cxn ang="0">
                      <a:pos x="0" y="603"/>
                    </a:cxn>
                    <a:cxn ang="0">
                      <a:pos x="101" y="663"/>
                    </a:cxn>
                    <a:cxn ang="0">
                      <a:pos x="255" y="701"/>
                    </a:cxn>
                    <a:cxn ang="0">
                      <a:pos x="299" y="699"/>
                    </a:cxn>
                    <a:cxn ang="0">
                      <a:pos x="397" y="684"/>
                    </a:cxn>
                    <a:cxn ang="0">
                      <a:pos x="497" y="649"/>
                    </a:cxn>
                    <a:cxn ang="0">
                      <a:pos x="605" y="602"/>
                    </a:cxn>
                    <a:cxn ang="0">
                      <a:pos x="699" y="525"/>
                    </a:cxn>
                    <a:cxn ang="0">
                      <a:pos x="778" y="443"/>
                    </a:cxn>
                    <a:cxn ang="0">
                      <a:pos x="819" y="354"/>
                    </a:cxn>
                    <a:cxn ang="0">
                      <a:pos x="831" y="219"/>
                    </a:cxn>
                    <a:cxn ang="0">
                      <a:pos x="814" y="114"/>
                    </a:cxn>
                    <a:cxn ang="0">
                      <a:pos x="771" y="0"/>
                    </a:cxn>
                    <a:cxn ang="0">
                      <a:pos x="672" y="12"/>
                    </a:cxn>
                    <a:cxn ang="0">
                      <a:pos x="723" y="126"/>
                    </a:cxn>
                    <a:cxn ang="0">
                      <a:pos x="709" y="225"/>
                    </a:cxn>
                    <a:cxn ang="0">
                      <a:pos x="645" y="323"/>
                    </a:cxn>
                    <a:cxn ang="0">
                      <a:pos x="570" y="415"/>
                    </a:cxn>
                    <a:cxn ang="0">
                      <a:pos x="446" y="503"/>
                    </a:cxn>
                    <a:cxn ang="0">
                      <a:pos x="315" y="567"/>
                    </a:cxn>
                    <a:cxn ang="0">
                      <a:pos x="165" y="588"/>
                    </a:cxn>
                    <a:cxn ang="0">
                      <a:pos x="33" y="546"/>
                    </a:cxn>
                    <a:cxn ang="0">
                      <a:pos x="0" y="603"/>
                    </a:cxn>
                  </a:cxnLst>
                  <a:rect l="0" t="0" r="r" b="b"/>
                  <a:pathLst>
                    <a:path w="831" h="703">
                      <a:moveTo>
                        <a:pt x="0" y="603"/>
                      </a:moveTo>
                      <a:lnTo>
                        <a:pt x="101" y="663"/>
                      </a:lnTo>
                      <a:lnTo>
                        <a:pt x="255" y="701"/>
                      </a:lnTo>
                      <a:lnTo>
                        <a:pt x="299" y="699"/>
                      </a:lnTo>
                      <a:cubicBezTo>
                        <a:pt x="389" y="691"/>
                        <a:pt x="359" y="703"/>
                        <a:pt x="397" y="684"/>
                      </a:cubicBezTo>
                      <a:lnTo>
                        <a:pt x="497" y="649"/>
                      </a:lnTo>
                      <a:lnTo>
                        <a:pt x="605" y="602"/>
                      </a:lnTo>
                      <a:lnTo>
                        <a:pt x="699" y="525"/>
                      </a:lnTo>
                      <a:lnTo>
                        <a:pt x="778" y="443"/>
                      </a:lnTo>
                      <a:lnTo>
                        <a:pt x="819" y="354"/>
                      </a:lnTo>
                      <a:lnTo>
                        <a:pt x="831" y="219"/>
                      </a:lnTo>
                      <a:lnTo>
                        <a:pt x="814" y="114"/>
                      </a:lnTo>
                      <a:lnTo>
                        <a:pt x="771" y="0"/>
                      </a:lnTo>
                      <a:lnTo>
                        <a:pt x="672" y="12"/>
                      </a:lnTo>
                      <a:lnTo>
                        <a:pt x="723" y="126"/>
                      </a:lnTo>
                      <a:lnTo>
                        <a:pt x="709" y="225"/>
                      </a:lnTo>
                      <a:lnTo>
                        <a:pt x="645" y="323"/>
                      </a:lnTo>
                      <a:lnTo>
                        <a:pt x="570" y="415"/>
                      </a:lnTo>
                      <a:lnTo>
                        <a:pt x="446" y="503"/>
                      </a:lnTo>
                      <a:lnTo>
                        <a:pt x="315" y="567"/>
                      </a:lnTo>
                      <a:lnTo>
                        <a:pt x="165" y="588"/>
                      </a:lnTo>
                      <a:lnTo>
                        <a:pt x="33" y="546"/>
                      </a:lnTo>
                      <a:lnTo>
                        <a:pt x="0" y="60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</p:grpSp>
        <p:sp>
          <p:nvSpPr>
            <p:cNvPr id="5135" name="AutoShape 15"/>
            <p:cNvSpPr>
              <a:spLocks noChangeAspect="1" noChangeArrowheads="1"/>
            </p:cNvSpPr>
            <p:nvPr/>
          </p:nvSpPr>
          <p:spPr bwMode="auto">
            <a:xfrm rot="-2052475">
              <a:off x="8765" y="1482"/>
              <a:ext cx="268" cy="434"/>
            </a:xfrm>
            <a:prstGeom prst="moon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136" name="AutoShape 16"/>
            <p:cNvSpPr>
              <a:spLocks noChangeAspect="1" noChangeArrowheads="1"/>
            </p:cNvSpPr>
            <p:nvPr/>
          </p:nvSpPr>
          <p:spPr bwMode="auto">
            <a:xfrm rot="19547525" flipH="1">
              <a:off x="8980" y="1337"/>
              <a:ext cx="277" cy="424"/>
            </a:xfrm>
            <a:prstGeom prst="moon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grpSp>
          <p:nvGrpSpPr>
            <p:cNvPr id="5137" name="Group 17"/>
            <p:cNvGrpSpPr>
              <a:grpSpLocks noChangeAspect="1"/>
            </p:cNvGrpSpPr>
            <p:nvPr/>
          </p:nvGrpSpPr>
          <p:grpSpPr bwMode="auto">
            <a:xfrm>
              <a:off x="4284" y="1337"/>
              <a:ext cx="914" cy="6987"/>
              <a:chOff x="692" y="1113"/>
              <a:chExt cx="914" cy="6987"/>
            </a:xfrm>
          </p:grpSpPr>
          <p:grpSp>
            <p:nvGrpSpPr>
              <p:cNvPr id="5138" name="Group 18"/>
              <p:cNvGrpSpPr>
                <a:grpSpLocks noChangeAspect="1"/>
              </p:cNvGrpSpPr>
              <p:nvPr/>
            </p:nvGrpSpPr>
            <p:grpSpPr bwMode="auto">
              <a:xfrm>
                <a:off x="779" y="4856"/>
                <a:ext cx="618" cy="1056"/>
                <a:chOff x="779" y="4856"/>
                <a:chExt cx="618" cy="1056"/>
              </a:xfrm>
            </p:grpSpPr>
            <p:grpSp>
              <p:nvGrpSpPr>
                <p:cNvPr id="5139" name="Group 19"/>
                <p:cNvGrpSpPr>
                  <a:grpSpLocks noChangeAspect="1"/>
                </p:cNvGrpSpPr>
                <p:nvPr/>
              </p:nvGrpSpPr>
              <p:grpSpPr bwMode="auto">
                <a:xfrm>
                  <a:off x="779" y="4856"/>
                  <a:ext cx="378" cy="1056"/>
                  <a:chOff x="6705" y="11260"/>
                  <a:chExt cx="316" cy="884"/>
                </a:xfrm>
              </p:grpSpPr>
              <p:sp>
                <p:nvSpPr>
                  <p:cNvPr id="5140" name="Oval 20"/>
                  <p:cNvSpPr>
                    <a:spLocks noChangeAspect="1" noChangeArrowheads="1"/>
                  </p:cNvSpPr>
                  <p:nvPr/>
                </p:nvSpPr>
                <p:spPr bwMode="auto">
                  <a:xfrm rot="20400000">
                    <a:off x="6705" y="11949"/>
                    <a:ext cx="316" cy="195"/>
                  </a:xfrm>
                  <a:prstGeom prst="ellipse">
                    <a:avLst/>
                  </a:prstGeom>
                  <a:solidFill>
                    <a:srgbClr val="00000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5141" name="Line 2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019" y="11260"/>
                    <a:ext cx="0" cy="74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</p:grpSp>
            <p:sp>
              <p:nvSpPr>
                <p:cNvPr id="5142" name="Oval 22"/>
                <p:cNvSpPr>
                  <a:spLocks noChangeAspect="1" noChangeArrowheads="1"/>
                </p:cNvSpPr>
                <p:nvPr/>
              </p:nvSpPr>
              <p:spPr bwMode="auto">
                <a:xfrm rot="20400000">
                  <a:off x="1267" y="5795"/>
                  <a:ext cx="130" cy="117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  <p:grpSp>
            <p:nvGrpSpPr>
              <p:cNvPr id="5143" name="Group 23"/>
              <p:cNvGrpSpPr>
                <a:grpSpLocks noChangeAspect="1"/>
              </p:cNvGrpSpPr>
              <p:nvPr/>
            </p:nvGrpSpPr>
            <p:grpSpPr bwMode="auto">
              <a:xfrm>
                <a:off x="692" y="1113"/>
                <a:ext cx="784" cy="579"/>
                <a:chOff x="692" y="1113"/>
                <a:chExt cx="784" cy="579"/>
              </a:xfrm>
            </p:grpSpPr>
            <p:grpSp>
              <p:nvGrpSpPr>
                <p:cNvPr id="5144" name="Group 24"/>
                <p:cNvGrpSpPr>
                  <a:grpSpLocks noChangeAspect="1"/>
                </p:cNvGrpSpPr>
                <p:nvPr/>
              </p:nvGrpSpPr>
              <p:grpSpPr bwMode="auto">
                <a:xfrm>
                  <a:off x="692" y="1113"/>
                  <a:ext cx="492" cy="579"/>
                  <a:chOff x="8489" y="2151"/>
                  <a:chExt cx="492" cy="582"/>
                </a:xfrm>
              </p:grpSpPr>
              <p:sp>
                <p:nvSpPr>
                  <p:cNvPr id="5145" name="AutoShape 25"/>
                  <p:cNvSpPr>
                    <a:spLocks noChangeAspect="1" noChangeArrowheads="1"/>
                  </p:cNvSpPr>
                  <p:nvPr/>
                </p:nvSpPr>
                <p:spPr bwMode="auto">
                  <a:xfrm rot="-2052475">
                    <a:off x="8489" y="2297"/>
                    <a:ext cx="268" cy="436"/>
                  </a:xfrm>
                  <a:prstGeom prst="moon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5146" name="AutoShape 26"/>
                  <p:cNvSpPr>
                    <a:spLocks noChangeAspect="1" noChangeArrowheads="1"/>
                  </p:cNvSpPr>
                  <p:nvPr/>
                </p:nvSpPr>
                <p:spPr bwMode="auto">
                  <a:xfrm rot="19547525" flipH="1">
                    <a:off x="8704" y="2151"/>
                    <a:ext cx="277" cy="426"/>
                  </a:xfrm>
                  <a:prstGeom prst="moon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5147" name="Freeform 27"/>
                  <p:cNvSpPr>
                    <a:spLocks noChangeAspect="1"/>
                  </p:cNvSpPr>
                  <p:nvPr/>
                </p:nvSpPr>
                <p:spPr bwMode="auto">
                  <a:xfrm rot="-1694433">
                    <a:off x="8515" y="2255"/>
                    <a:ext cx="244" cy="105"/>
                  </a:xfrm>
                  <a:custGeom>
                    <a:avLst/>
                    <a:gdLst/>
                    <a:ahLst/>
                    <a:cxnLst>
                      <a:cxn ang="0">
                        <a:pos x="0" y="160"/>
                      </a:cxn>
                      <a:cxn ang="0">
                        <a:pos x="273" y="12"/>
                      </a:cxn>
                      <a:cxn ang="0">
                        <a:pos x="514" y="89"/>
                      </a:cxn>
                    </a:cxnLst>
                    <a:rect l="0" t="0" r="r" b="b"/>
                    <a:pathLst>
                      <a:path w="514" h="160">
                        <a:moveTo>
                          <a:pt x="0" y="160"/>
                        </a:moveTo>
                        <a:cubicBezTo>
                          <a:pt x="45" y="135"/>
                          <a:pt x="187" y="24"/>
                          <a:pt x="273" y="12"/>
                        </a:cubicBezTo>
                        <a:cubicBezTo>
                          <a:pt x="359" y="0"/>
                          <a:pt x="464" y="73"/>
                          <a:pt x="514" y="89"/>
                        </a:cubicBezTo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5148" name="Freeform 28"/>
                  <p:cNvSpPr>
                    <a:spLocks noChangeAspect="1"/>
                  </p:cNvSpPr>
                  <p:nvPr/>
                </p:nvSpPr>
                <p:spPr bwMode="auto">
                  <a:xfrm rot="-1694433">
                    <a:off x="8674" y="2476"/>
                    <a:ext cx="280" cy="156"/>
                  </a:xfrm>
                  <a:custGeom>
                    <a:avLst/>
                    <a:gdLst/>
                    <a:ahLst/>
                    <a:cxnLst>
                      <a:cxn ang="0">
                        <a:pos x="0" y="72"/>
                      </a:cxn>
                      <a:cxn ang="0">
                        <a:pos x="314" y="320"/>
                      </a:cxn>
                      <a:cxn ang="0">
                        <a:pos x="597" y="0"/>
                      </a:cxn>
                    </a:cxnLst>
                    <a:rect l="0" t="0" r="r" b="b"/>
                    <a:pathLst>
                      <a:path w="597" h="332">
                        <a:moveTo>
                          <a:pt x="0" y="72"/>
                        </a:moveTo>
                        <a:cubicBezTo>
                          <a:pt x="52" y="113"/>
                          <a:pt x="215" y="332"/>
                          <a:pt x="314" y="320"/>
                        </a:cubicBezTo>
                        <a:cubicBezTo>
                          <a:pt x="413" y="308"/>
                          <a:pt x="538" y="67"/>
                          <a:pt x="597" y="0"/>
                        </a:cubicBezTo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</p:grpSp>
            <p:sp>
              <p:nvSpPr>
                <p:cNvPr id="5149" name="Oval 29"/>
                <p:cNvSpPr>
                  <a:spLocks noChangeAspect="1" noChangeArrowheads="1"/>
                </p:cNvSpPr>
                <p:nvPr/>
              </p:nvSpPr>
              <p:spPr bwMode="auto">
                <a:xfrm rot="20400000">
                  <a:off x="1346" y="1413"/>
                  <a:ext cx="130" cy="117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  <p:grpSp>
            <p:nvGrpSpPr>
              <p:cNvPr id="5150" name="Group 30"/>
              <p:cNvGrpSpPr>
                <a:grpSpLocks noChangeAspect="1"/>
              </p:cNvGrpSpPr>
              <p:nvPr/>
            </p:nvGrpSpPr>
            <p:grpSpPr bwMode="auto">
              <a:xfrm>
                <a:off x="692" y="2659"/>
                <a:ext cx="654" cy="1054"/>
                <a:chOff x="692" y="2659"/>
                <a:chExt cx="654" cy="1054"/>
              </a:xfrm>
            </p:grpSpPr>
            <p:grpSp>
              <p:nvGrpSpPr>
                <p:cNvPr id="5151" name="Group 31"/>
                <p:cNvGrpSpPr>
                  <a:grpSpLocks noChangeAspect="1"/>
                </p:cNvGrpSpPr>
                <p:nvPr/>
              </p:nvGrpSpPr>
              <p:grpSpPr bwMode="auto">
                <a:xfrm>
                  <a:off x="692" y="2659"/>
                  <a:ext cx="336" cy="1054"/>
                  <a:chOff x="7670" y="11029"/>
                  <a:chExt cx="280" cy="879"/>
                </a:xfrm>
              </p:grpSpPr>
              <p:sp>
                <p:nvSpPr>
                  <p:cNvPr id="5152" name="Line 3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949" y="11029"/>
                    <a:ext cx="0" cy="743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grpSp>
                <p:nvGrpSpPr>
                  <p:cNvPr id="5153" name="Group 3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670" y="11656"/>
                    <a:ext cx="280" cy="252"/>
                    <a:chOff x="1774" y="5466"/>
                    <a:chExt cx="905" cy="817"/>
                  </a:xfrm>
                </p:grpSpPr>
                <p:sp>
                  <p:nvSpPr>
                    <p:cNvPr id="5154" name="Freeform 3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774" y="5466"/>
                      <a:ext cx="839" cy="715"/>
                    </a:xfrm>
                    <a:custGeom>
                      <a:avLst/>
                      <a:gdLst/>
                      <a:ahLst/>
                      <a:cxnLst>
                        <a:cxn ang="0">
                          <a:pos x="839" y="117"/>
                        </a:cxn>
                        <a:cxn ang="0">
                          <a:pos x="749" y="49"/>
                        </a:cxn>
                        <a:cxn ang="0">
                          <a:pos x="596" y="7"/>
                        </a:cxn>
                        <a:cxn ang="0">
                          <a:pos x="527" y="0"/>
                        </a:cxn>
                        <a:cxn ang="0">
                          <a:pos x="458" y="12"/>
                        </a:cxn>
                        <a:cxn ang="0">
                          <a:pos x="353" y="42"/>
                        </a:cxn>
                        <a:cxn ang="0">
                          <a:pos x="243" y="95"/>
                        </a:cxn>
                        <a:cxn ang="0">
                          <a:pos x="147" y="169"/>
                        </a:cxn>
                        <a:cxn ang="0">
                          <a:pos x="66" y="249"/>
                        </a:cxn>
                        <a:cxn ang="0">
                          <a:pos x="22" y="337"/>
                        </a:cxn>
                        <a:cxn ang="0">
                          <a:pos x="0" y="469"/>
                        </a:cxn>
                        <a:cxn ang="0">
                          <a:pos x="20" y="577"/>
                        </a:cxn>
                        <a:cxn ang="0">
                          <a:pos x="74" y="715"/>
                        </a:cxn>
                        <a:cxn ang="0">
                          <a:pos x="143" y="675"/>
                        </a:cxn>
                        <a:cxn ang="0">
                          <a:pos x="116" y="567"/>
                        </a:cxn>
                        <a:cxn ang="0">
                          <a:pos x="128" y="469"/>
                        </a:cxn>
                        <a:cxn ang="0">
                          <a:pos x="195" y="373"/>
                        </a:cxn>
                        <a:cxn ang="0">
                          <a:pos x="273" y="283"/>
                        </a:cxn>
                        <a:cxn ang="0">
                          <a:pos x="399" y="199"/>
                        </a:cxn>
                        <a:cxn ang="0">
                          <a:pos x="532" y="139"/>
                        </a:cxn>
                        <a:cxn ang="0">
                          <a:pos x="646" y="121"/>
                        </a:cxn>
                        <a:cxn ang="0">
                          <a:pos x="773" y="151"/>
                        </a:cxn>
                        <a:cxn ang="0">
                          <a:pos x="839" y="117"/>
                        </a:cxn>
                      </a:cxnLst>
                      <a:rect l="0" t="0" r="r" b="b"/>
                      <a:pathLst>
                        <a:path w="839" h="715">
                          <a:moveTo>
                            <a:pt x="839" y="117"/>
                          </a:moveTo>
                          <a:lnTo>
                            <a:pt x="749" y="49"/>
                          </a:lnTo>
                          <a:lnTo>
                            <a:pt x="596" y="7"/>
                          </a:lnTo>
                          <a:lnTo>
                            <a:pt x="527" y="0"/>
                          </a:lnTo>
                          <a:cubicBezTo>
                            <a:pt x="437" y="6"/>
                            <a:pt x="491" y="3"/>
                            <a:pt x="458" y="12"/>
                          </a:cubicBezTo>
                          <a:lnTo>
                            <a:pt x="353" y="42"/>
                          </a:lnTo>
                          <a:lnTo>
                            <a:pt x="243" y="95"/>
                          </a:lnTo>
                          <a:lnTo>
                            <a:pt x="147" y="169"/>
                          </a:lnTo>
                          <a:lnTo>
                            <a:pt x="66" y="249"/>
                          </a:lnTo>
                          <a:lnTo>
                            <a:pt x="22" y="337"/>
                          </a:lnTo>
                          <a:lnTo>
                            <a:pt x="0" y="469"/>
                          </a:lnTo>
                          <a:lnTo>
                            <a:pt x="20" y="577"/>
                          </a:lnTo>
                          <a:lnTo>
                            <a:pt x="74" y="715"/>
                          </a:lnTo>
                          <a:lnTo>
                            <a:pt x="143" y="675"/>
                          </a:lnTo>
                          <a:lnTo>
                            <a:pt x="116" y="567"/>
                          </a:lnTo>
                          <a:lnTo>
                            <a:pt x="128" y="469"/>
                          </a:lnTo>
                          <a:lnTo>
                            <a:pt x="195" y="373"/>
                          </a:lnTo>
                          <a:lnTo>
                            <a:pt x="273" y="283"/>
                          </a:lnTo>
                          <a:lnTo>
                            <a:pt x="399" y="199"/>
                          </a:lnTo>
                          <a:lnTo>
                            <a:pt x="532" y="139"/>
                          </a:lnTo>
                          <a:lnTo>
                            <a:pt x="646" y="121"/>
                          </a:lnTo>
                          <a:lnTo>
                            <a:pt x="773" y="151"/>
                          </a:lnTo>
                          <a:lnTo>
                            <a:pt x="839" y="11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155" name="Freeform 3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848" y="5580"/>
                      <a:ext cx="831" cy="70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603"/>
                        </a:cxn>
                        <a:cxn ang="0">
                          <a:pos x="101" y="663"/>
                        </a:cxn>
                        <a:cxn ang="0">
                          <a:pos x="255" y="701"/>
                        </a:cxn>
                        <a:cxn ang="0">
                          <a:pos x="299" y="699"/>
                        </a:cxn>
                        <a:cxn ang="0">
                          <a:pos x="397" y="684"/>
                        </a:cxn>
                        <a:cxn ang="0">
                          <a:pos x="497" y="649"/>
                        </a:cxn>
                        <a:cxn ang="0">
                          <a:pos x="605" y="602"/>
                        </a:cxn>
                        <a:cxn ang="0">
                          <a:pos x="699" y="525"/>
                        </a:cxn>
                        <a:cxn ang="0">
                          <a:pos x="778" y="443"/>
                        </a:cxn>
                        <a:cxn ang="0">
                          <a:pos x="819" y="354"/>
                        </a:cxn>
                        <a:cxn ang="0">
                          <a:pos x="831" y="219"/>
                        </a:cxn>
                        <a:cxn ang="0">
                          <a:pos x="814" y="114"/>
                        </a:cxn>
                        <a:cxn ang="0">
                          <a:pos x="771" y="0"/>
                        </a:cxn>
                        <a:cxn ang="0">
                          <a:pos x="672" y="12"/>
                        </a:cxn>
                        <a:cxn ang="0">
                          <a:pos x="723" y="126"/>
                        </a:cxn>
                        <a:cxn ang="0">
                          <a:pos x="709" y="225"/>
                        </a:cxn>
                        <a:cxn ang="0">
                          <a:pos x="645" y="323"/>
                        </a:cxn>
                        <a:cxn ang="0">
                          <a:pos x="570" y="415"/>
                        </a:cxn>
                        <a:cxn ang="0">
                          <a:pos x="446" y="503"/>
                        </a:cxn>
                        <a:cxn ang="0">
                          <a:pos x="315" y="567"/>
                        </a:cxn>
                        <a:cxn ang="0">
                          <a:pos x="165" y="588"/>
                        </a:cxn>
                        <a:cxn ang="0">
                          <a:pos x="33" y="546"/>
                        </a:cxn>
                        <a:cxn ang="0">
                          <a:pos x="0" y="603"/>
                        </a:cxn>
                      </a:cxnLst>
                      <a:rect l="0" t="0" r="r" b="b"/>
                      <a:pathLst>
                        <a:path w="831" h="703">
                          <a:moveTo>
                            <a:pt x="0" y="603"/>
                          </a:moveTo>
                          <a:lnTo>
                            <a:pt x="101" y="663"/>
                          </a:lnTo>
                          <a:lnTo>
                            <a:pt x="255" y="701"/>
                          </a:lnTo>
                          <a:lnTo>
                            <a:pt x="299" y="699"/>
                          </a:lnTo>
                          <a:cubicBezTo>
                            <a:pt x="389" y="691"/>
                            <a:pt x="359" y="703"/>
                            <a:pt x="397" y="684"/>
                          </a:cubicBezTo>
                          <a:lnTo>
                            <a:pt x="497" y="649"/>
                          </a:lnTo>
                          <a:lnTo>
                            <a:pt x="605" y="602"/>
                          </a:lnTo>
                          <a:lnTo>
                            <a:pt x="699" y="525"/>
                          </a:lnTo>
                          <a:lnTo>
                            <a:pt x="778" y="443"/>
                          </a:lnTo>
                          <a:lnTo>
                            <a:pt x="819" y="354"/>
                          </a:lnTo>
                          <a:lnTo>
                            <a:pt x="831" y="219"/>
                          </a:lnTo>
                          <a:lnTo>
                            <a:pt x="814" y="114"/>
                          </a:lnTo>
                          <a:lnTo>
                            <a:pt x="771" y="0"/>
                          </a:lnTo>
                          <a:lnTo>
                            <a:pt x="672" y="12"/>
                          </a:lnTo>
                          <a:lnTo>
                            <a:pt x="723" y="126"/>
                          </a:lnTo>
                          <a:lnTo>
                            <a:pt x="709" y="225"/>
                          </a:lnTo>
                          <a:lnTo>
                            <a:pt x="645" y="323"/>
                          </a:lnTo>
                          <a:lnTo>
                            <a:pt x="570" y="415"/>
                          </a:lnTo>
                          <a:lnTo>
                            <a:pt x="446" y="503"/>
                          </a:lnTo>
                          <a:lnTo>
                            <a:pt x="315" y="567"/>
                          </a:lnTo>
                          <a:lnTo>
                            <a:pt x="165" y="588"/>
                          </a:lnTo>
                          <a:lnTo>
                            <a:pt x="33" y="546"/>
                          </a:lnTo>
                          <a:lnTo>
                            <a:pt x="0" y="60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</p:grpSp>
            </p:grpSp>
            <p:sp>
              <p:nvSpPr>
                <p:cNvPr id="5156" name="Oval 36"/>
                <p:cNvSpPr>
                  <a:spLocks noChangeAspect="1" noChangeArrowheads="1"/>
                </p:cNvSpPr>
                <p:nvPr/>
              </p:nvSpPr>
              <p:spPr bwMode="auto">
                <a:xfrm rot="20400000">
                  <a:off x="1216" y="3490"/>
                  <a:ext cx="130" cy="117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  <p:grpSp>
            <p:nvGrpSpPr>
              <p:cNvPr id="5157" name="Group 37"/>
              <p:cNvGrpSpPr>
                <a:grpSpLocks noChangeAspect="1"/>
              </p:cNvGrpSpPr>
              <p:nvPr/>
            </p:nvGrpSpPr>
            <p:grpSpPr bwMode="auto">
              <a:xfrm>
                <a:off x="779" y="7031"/>
                <a:ext cx="827" cy="1069"/>
                <a:chOff x="779" y="7031"/>
                <a:chExt cx="827" cy="1069"/>
              </a:xfrm>
            </p:grpSpPr>
            <p:sp>
              <p:nvSpPr>
                <p:cNvPr id="5158" name="Oval 38"/>
                <p:cNvSpPr>
                  <a:spLocks noChangeAspect="1" noChangeArrowheads="1"/>
                </p:cNvSpPr>
                <p:nvPr/>
              </p:nvSpPr>
              <p:spPr bwMode="auto">
                <a:xfrm rot="20400000">
                  <a:off x="1476" y="7920"/>
                  <a:ext cx="130" cy="117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grpSp>
              <p:nvGrpSpPr>
                <p:cNvPr id="5159" name="Group 39"/>
                <p:cNvGrpSpPr>
                  <a:grpSpLocks noChangeAspect="1"/>
                </p:cNvGrpSpPr>
                <p:nvPr/>
              </p:nvGrpSpPr>
              <p:grpSpPr bwMode="auto">
                <a:xfrm>
                  <a:off x="779" y="7031"/>
                  <a:ext cx="618" cy="1069"/>
                  <a:chOff x="5211" y="11020"/>
                  <a:chExt cx="516" cy="891"/>
                </a:xfrm>
              </p:grpSpPr>
              <p:sp>
                <p:nvSpPr>
                  <p:cNvPr id="5160" name="Oval 40"/>
                  <p:cNvSpPr>
                    <a:spLocks noChangeAspect="1" noChangeArrowheads="1"/>
                  </p:cNvSpPr>
                  <p:nvPr/>
                </p:nvSpPr>
                <p:spPr bwMode="auto">
                  <a:xfrm rot="20400000">
                    <a:off x="5211" y="11713"/>
                    <a:ext cx="318" cy="19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grpSp>
                <p:nvGrpSpPr>
                  <p:cNvPr id="5161" name="Group 4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529" y="11020"/>
                    <a:ext cx="198" cy="741"/>
                    <a:chOff x="5529" y="11020"/>
                    <a:chExt cx="198" cy="741"/>
                  </a:xfrm>
                </p:grpSpPr>
                <p:sp>
                  <p:nvSpPr>
                    <p:cNvPr id="5162" name="Line 4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5529" y="11020"/>
                      <a:ext cx="0" cy="74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163" name="Freeform 4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29" y="11029"/>
                      <a:ext cx="198" cy="53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6"/>
                        </a:cxn>
                        <a:cxn ang="0">
                          <a:pos x="33" y="3"/>
                        </a:cxn>
                        <a:cxn ang="0">
                          <a:pos x="36" y="16"/>
                        </a:cxn>
                        <a:cxn ang="0">
                          <a:pos x="60" y="122"/>
                        </a:cxn>
                        <a:cxn ang="0">
                          <a:pos x="104" y="221"/>
                        </a:cxn>
                        <a:cxn ang="0">
                          <a:pos x="159" y="287"/>
                        </a:cxn>
                        <a:cxn ang="0">
                          <a:pos x="269" y="419"/>
                        </a:cxn>
                        <a:cxn ang="0">
                          <a:pos x="324" y="485"/>
                        </a:cxn>
                        <a:cxn ang="0">
                          <a:pos x="357" y="540"/>
                        </a:cxn>
                        <a:cxn ang="0">
                          <a:pos x="390" y="639"/>
                        </a:cxn>
                        <a:cxn ang="0">
                          <a:pos x="401" y="738"/>
                        </a:cxn>
                        <a:cxn ang="0">
                          <a:pos x="390" y="815"/>
                        </a:cxn>
                        <a:cxn ang="0">
                          <a:pos x="357" y="914"/>
                        </a:cxn>
                        <a:cxn ang="0">
                          <a:pos x="313" y="1013"/>
                        </a:cxn>
                        <a:cxn ang="0">
                          <a:pos x="269" y="1090"/>
                        </a:cxn>
                        <a:cxn ang="0">
                          <a:pos x="273" y="1089"/>
                        </a:cxn>
                        <a:cxn ang="0">
                          <a:pos x="351" y="852"/>
                        </a:cxn>
                        <a:cxn ang="0">
                          <a:pos x="348" y="702"/>
                        </a:cxn>
                        <a:cxn ang="0">
                          <a:pos x="302" y="562"/>
                        </a:cxn>
                        <a:cxn ang="0">
                          <a:pos x="247" y="496"/>
                        </a:cxn>
                        <a:cxn ang="0">
                          <a:pos x="192" y="452"/>
                        </a:cxn>
                        <a:cxn ang="0">
                          <a:pos x="126" y="408"/>
                        </a:cxn>
                        <a:cxn ang="0">
                          <a:pos x="38" y="397"/>
                        </a:cxn>
                        <a:cxn ang="0">
                          <a:pos x="15" y="405"/>
                        </a:cxn>
                        <a:cxn ang="0">
                          <a:pos x="0" y="6"/>
                        </a:cxn>
                      </a:cxnLst>
                      <a:rect l="0" t="0" r="r" b="b"/>
                      <a:pathLst>
                        <a:path w="401" h="1090">
                          <a:moveTo>
                            <a:pt x="0" y="6"/>
                          </a:moveTo>
                          <a:cubicBezTo>
                            <a:pt x="36" y="6"/>
                            <a:pt x="12" y="0"/>
                            <a:pt x="33" y="3"/>
                          </a:cubicBezTo>
                          <a:cubicBezTo>
                            <a:pt x="36" y="4"/>
                            <a:pt x="36" y="16"/>
                            <a:pt x="36" y="16"/>
                          </a:cubicBezTo>
                          <a:lnTo>
                            <a:pt x="60" y="122"/>
                          </a:lnTo>
                          <a:lnTo>
                            <a:pt x="104" y="221"/>
                          </a:lnTo>
                          <a:lnTo>
                            <a:pt x="159" y="287"/>
                          </a:lnTo>
                          <a:lnTo>
                            <a:pt x="269" y="419"/>
                          </a:lnTo>
                          <a:lnTo>
                            <a:pt x="324" y="485"/>
                          </a:lnTo>
                          <a:lnTo>
                            <a:pt x="357" y="540"/>
                          </a:lnTo>
                          <a:lnTo>
                            <a:pt x="390" y="639"/>
                          </a:lnTo>
                          <a:lnTo>
                            <a:pt x="401" y="738"/>
                          </a:lnTo>
                          <a:lnTo>
                            <a:pt x="390" y="815"/>
                          </a:lnTo>
                          <a:lnTo>
                            <a:pt x="357" y="914"/>
                          </a:lnTo>
                          <a:lnTo>
                            <a:pt x="313" y="1013"/>
                          </a:lnTo>
                          <a:lnTo>
                            <a:pt x="269" y="1090"/>
                          </a:lnTo>
                          <a:lnTo>
                            <a:pt x="273" y="1089"/>
                          </a:lnTo>
                          <a:lnTo>
                            <a:pt x="351" y="852"/>
                          </a:lnTo>
                          <a:lnTo>
                            <a:pt x="348" y="702"/>
                          </a:lnTo>
                          <a:lnTo>
                            <a:pt x="302" y="562"/>
                          </a:lnTo>
                          <a:lnTo>
                            <a:pt x="247" y="496"/>
                          </a:lnTo>
                          <a:lnTo>
                            <a:pt x="192" y="452"/>
                          </a:lnTo>
                          <a:lnTo>
                            <a:pt x="126" y="408"/>
                          </a:lnTo>
                          <a:lnTo>
                            <a:pt x="38" y="397"/>
                          </a:lnTo>
                          <a:lnTo>
                            <a:pt x="15" y="405"/>
                          </a:lnTo>
                          <a:lnTo>
                            <a:pt x="0" y="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</p:grpSp>
            </p:grpSp>
          </p:grpSp>
        </p:grpSp>
        <p:grpSp>
          <p:nvGrpSpPr>
            <p:cNvPr id="5164" name="Group 44"/>
            <p:cNvGrpSpPr>
              <a:grpSpLocks noChangeAspect="1"/>
            </p:cNvGrpSpPr>
            <p:nvPr/>
          </p:nvGrpSpPr>
          <p:grpSpPr bwMode="auto">
            <a:xfrm>
              <a:off x="11512" y="862"/>
              <a:ext cx="620" cy="7489"/>
              <a:chOff x="13780" y="622"/>
              <a:chExt cx="620" cy="7489"/>
            </a:xfrm>
          </p:grpSpPr>
          <p:grpSp>
            <p:nvGrpSpPr>
              <p:cNvPr id="5165" name="Group 45"/>
              <p:cNvGrpSpPr>
                <a:grpSpLocks noChangeAspect="1"/>
              </p:cNvGrpSpPr>
              <p:nvPr/>
            </p:nvGrpSpPr>
            <p:grpSpPr bwMode="auto">
              <a:xfrm>
                <a:off x="13780" y="622"/>
                <a:ext cx="336" cy="1054"/>
                <a:chOff x="7670" y="11029"/>
                <a:chExt cx="280" cy="879"/>
              </a:xfrm>
            </p:grpSpPr>
            <p:sp>
              <p:nvSpPr>
                <p:cNvPr id="5166" name="Line 46"/>
                <p:cNvSpPr>
                  <a:spLocks noChangeAspect="1" noChangeShapeType="1"/>
                </p:cNvSpPr>
                <p:nvPr/>
              </p:nvSpPr>
              <p:spPr bwMode="auto">
                <a:xfrm>
                  <a:off x="7949" y="11029"/>
                  <a:ext cx="0" cy="74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grpSp>
              <p:nvGrpSpPr>
                <p:cNvPr id="5167" name="Group 47"/>
                <p:cNvGrpSpPr>
                  <a:grpSpLocks noChangeAspect="1"/>
                </p:cNvGrpSpPr>
                <p:nvPr/>
              </p:nvGrpSpPr>
              <p:grpSpPr bwMode="auto">
                <a:xfrm>
                  <a:off x="7670" y="11656"/>
                  <a:ext cx="280" cy="252"/>
                  <a:chOff x="1774" y="5466"/>
                  <a:chExt cx="905" cy="817"/>
                </a:xfrm>
              </p:grpSpPr>
              <p:sp>
                <p:nvSpPr>
                  <p:cNvPr id="5168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1774" y="5466"/>
                    <a:ext cx="839" cy="715"/>
                  </a:xfrm>
                  <a:custGeom>
                    <a:avLst/>
                    <a:gdLst/>
                    <a:ahLst/>
                    <a:cxnLst>
                      <a:cxn ang="0">
                        <a:pos x="839" y="117"/>
                      </a:cxn>
                      <a:cxn ang="0">
                        <a:pos x="749" y="49"/>
                      </a:cxn>
                      <a:cxn ang="0">
                        <a:pos x="596" y="7"/>
                      </a:cxn>
                      <a:cxn ang="0">
                        <a:pos x="527" y="0"/>
                      </a:cxn>
                      <a:cxn ang="0">
                        <a:pos x="458" y="12"/>
                      </a:cxn>
                      <a:cxn ang="0">
                        <a:pos x="353" y="42"/>
                      </a:cxn>
                      <a:cxn ang="0">
                        <a:pos x="243" y="95"/>
                      </a:cxn>
                      <a:cxn ang="0">
                        <a:pos x="147" y="169"/>
                      </a:cxn>
                      <a:cxn ang="0">
                        <a:pos x="66" y="249"/>
                      </a:cxn>
                      <a:cxn ang="0">
                        <a:pos x="22" y="337"/>
                      </a:cxn>
                      <a:cxn ang="0">
                        <a:pos x="0" y="469"/>
                      </a:cxn>
                      <a:cxn ang="0">
                        <a:pos x="20" y="577"/>
                      </a:cxn>
                      <a:cxn ang="0">
                        <a:pos x="74" y="715"/>
                      </a:cxn>
                      <a:cxn ang="0">
                        <a:pos x="143" y="675"/>
                      </a:cxn>
                      <a:cxn ang="0">
                        <a:pos x="116" y="567"/>
                      </a:cxn>
                      <a:cxn ang="0">
                        <a:pos x="128" y="469"/>
                      </a:cxn>
                      <a:cxn ang="0">
                        <a:pos x="195" y="373"/>
                      </a:cxn>
                      <a:cxn ang="0">
                        <a:pos x="273" y="283"/>
                      </a:cxn>
                      <a:cxn ang="0">
                        <a:pos x="399" y="199"/>
                      </a:cxn>
                      <a:cxn ang="0">
                        <a:pos x="532" y="139"/>
                      </a:cxn>
                      <a:cxn ang="0">
                        <a:pos x="646" y="121"/>
                      </a:cxn>
                      <a:cxn ang="0">
                        <a:pos x="773" y="151"/>
                      </a:cxn>
                      <a:cxn ang="0">
                        <a:pos x="839" y="117"/>
                      </a:cxn>
                    </a:cxnLst>
                    <a:rect l="0" t="0" r="r" b="b"/>
                    <a:pathLst>
                      <a:path w="839" h="715">
                        <a:moveTo>
                          <a:pt x="839" y="117"/>
                        </a:moveTo>
                        <a:lnTo>
                          <a:pt x="749" y="49"/>
                        </a:lnTo>
                        <a:lnTo>
                          <a:pt x="596" y="7"/>
                        </a:lnTo>
                        <a:lnTo>
                          <a:pt x="527" y="0"/>
                        </a:lnTo>
                        <a:cubicBezTo>
                          <a:pt x="437" y="6"/>
                          <a:pt x="491" y="3"/>
                          <a:pt x="458" y="12"/>
                        </a:cubicBezTo>
                        <a:lnTo>
                          <a:pt x="353" y="42"/>
                        </a:lnTo>
                        <a:lnTo>
                          <a:pt x="243" y="95"/>
                        </a:lnTo>
                        <a:lnTo>
                          <a:pt x="147" y="169"/>
                        </a:lnTo>
                        <a:lnTo>
                          <a:pt x="66" y="249"/>
                        </a:lnTo>
                        <a:lnTo>
                          <a:pt x="22" y="337"/>
                        </a:lnTo>
                        <a:lnTo>
                          <a:pt x="0" y="469"/>
                        </a:lnTo>
                        <a:lnTo>
                          <a:pt x="20" y="577"/>
                        </a:lnTo>
                        <a:lnTo>
                          <a:pt x="74" y="715"/>
                        </a:lnTo>
                        <a:lnTo>
                          <a:pt x="143" y="675"/>
                        </a:lnTo>
                        <a:lnTo>
                          <a:pt x="116" y="567"/>
                        </a:lnTo>
                        <a:lnTo>
                          <a:pt x="128" y="469"/>
                        </a:lnTo>
                        <a:lnTo>
                          <a:pt x="195" y="373"/>
                        </a:lnTo>
                        <a:lnTo>
                          <a:pt x="273" y="283"/>
                        </a:lnTo>
                        <a:lnTo>
                          <a:pt x="399" y="199"/>
                        </a:lnTo>
                        <a:lnTo>
                          <a:pt x="532" y="139"/>
                        </a:lnTo>
                        <a:lnTo>
                          <a:pt x="646" y="121"/>
                        </a:lnTo>
                        <a:lnTo>
                          <a:pt x="773" y="151"/>
                        </a:lnTo>
                        <a:lnTo>
                          <a:pt x="839" y="11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5169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1848" y="5580"/>
                    <a:ext cx="831" cy="703"/>
                  </a:xfrm>
                  <a:custGeom>
                    <a:avLst/>
                    <a:gdLst/>
                    <a:ahLst/>
                    <a:cxnLst>
                      <a:cxn ang="0">
                        <a:pos x="0" y="603"/>
                      </a:cxn>
                      <a:cxn ang="0">
                        <a:pos x="101" y="663"/>
                      </a:cxn>
                      <a:cxn ang="0">
                        <a:pos x="255" y="701"/>
                      </a:cxn>
                      <a:cxn ang="0">
                        <a:pos x="299" y="699"/>
                      </a:cxn>
                      <a:cxn ang="0">
                        <a:pos x="397" y="684"/>
                      </a:cxn>
                      <a:cxn ang="0">
                        <a:pos x="497" y="649"/>
                      </a:cxn>
                      <a:cxn ang="0">
                        <a:pos x="605" y="602"/>
                      </a:cxn>
                      <a:cxn ang="0">
                        <a:pos x="699" y="525"/>
                      </a:cxn>
                      <a:cxn ang="0">
                        <a:pos x="778" y="443"/>
                      </a:cxn>
                      <a:cxn ang="0">
                        <a:pos x="819" y="354"/>
                      </a:cxn>
                      <a:cxn ang="0">
                        <a:pos x="831" y="219"/>
                      </a:cxn>
                      <a:cxn ang="0">
                        <a:pos x="814" y="114"/>
                      </a:cxn>
                      <a:cxn ang="0">
                        <a:pos x="771" y="0"/>
                      </a:cxn>
                      <a:cxn ang="0">
                        <a:pos x="672" y="12"/>
                      </a:cxn>
                      <a:cxn ang="0">
                        <a:pos x="723" y="126"/>
                      </a:cxn>
                      <a:cxn ang="0">
                        <a:pos x="709" y="225"/>
                      </a:cxn>
                      <a:cxn ang="0">
                        <a:pos x="645" y="323"/>
                      </a:cxn>
                      <a:cxn ang="0">
                        <a:pos x="570" y="415"/>
                      </a:cxn>
                      <a:cxn ang="0">
                        <a:pos x="446" y="503"/>
                      </a:cxn>
                      <a:cxn ang="0">
                        <a:pos x="315" y="567"/>
                      </a:cxn>
                      <a:cxn ang="0">
                        <a:pos x="165" y="588"/>
                      </a:cxn>
                      <a:cxn ang="0">
                        <a:pos x="33" y="546"/>
                      </a:cxn>
                      <a:cxn ang="0">
                        <a:pos x="0" y="603"/>
                      </a:cxn>
                    </a:cxnLst>
                    <a:rect l="0" t="0" r="r" b="b"/>
                    <a:pathLst>
                      <a:path w="831" h="703">
                        <a:moveTo>
                          <a:pt x="0" y="603"/>
                        </a:moveTo>
                        <a:lnTo>
                          <a:pt x="101" y="663"/>
                        </a:lnTo>
                        <a:lnTo>
                          <a:pt x="255" y="701"/>
                        </a:lnTo>
                        <a:lnTo>
                          <a:pt x="299" y="699"/>
                        </a:lnTo>
                        <a:cubicBezTo>
                          <a:pt x="389" y="691"/>
                          <a:pt x="359" y="703"/>
                          <a:pt x="397" y="684"/>
                        </a:cubicBezTo>
                        <a:lnTo>
                          <a:pt x="497" y="649"/>
                        </a:lnTo>
                        <a:lnTo>
                          <a:pt x="605" y="602"/>
                        </a:lnTo>
                        <a:lnTo>
                          <a:pt x="699" y="525"/>
                        </a:lnTo>
                        <a:lnTo>
                          <a:pt x="778" y="443"/>
                        </a:lnTo>
                        <a:lnTo>
                          <a:pt x="819" y="354"/>
                        </a:lnTo>
                        <a:lnTo>
                          <a:pt x="831" y="219"/>
                        </a:lnTo>
                        <a:lnTo>
                          <a:pt x="814" y="114"/>
                        </a:lnTo>
                        <a:lnTo>
                          <a:pt x="771" y="0"/>
                        </a:lnTo>
                        <a:lnTo>
                          <a:pt x="672" y="12"/>
                        </a:lnTo>
                        <a:lnTo>
                          <a:pt x="723" y="126"/>
                        </a:lnTo>
                        <a:lnTo>
                          <a:pt x="709" y="225"/>
                        </a:lnTo>
                        <a:lnTo>
                          <a:pt x="645" y="323"/>
                        </a:lnTo>
                        <a:lnTo>
                          <a:pt x="570" y="415"/>
                        </a:lnTo>
                        <a:lnTo>
                          <a:pt x="446" y="503"/>
                        </a:lnTo>
                        <a:lnTo>
                          <a:pt x="315" y="567"/>
                        </a:lnTo>
                        <a:lnTo>
                          <a:pt x="165" y="588"/>
                        </a:lnTo>
                        <a:lnTo>
                          <a:pt x="33" y="546"/>
                        </a:lnTo>
                        <a:lnTo>
                          <a:pt x="0" y="60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5170" name="Group 50"/>
              <p:cNvGrpSpPr>
                <a:grpSpLocks noChangeAspect="1"/>
              </p:cNvGrpSpPr>
              <p:nvPr/>
            </p:nvGrpSpPr>
            <p:grpSpPr bwMode="auto">
              <a:xfrm>
                <a:off x="13780" y="4914"/>
                <a:ext cx="618" cy="1069"/>
                <a:chOff x="5211" y="11020"/>
                <a:chExt cx="516" cy="891"/>
              </a:xfrm>
            </p:grpSpPr>
            <p:sp>
              <p:nvSpPr>
                <p:cNvPr id="5171" name="Oval 51"/>
                <p:cNvSpPr>
                  <a:spLocks noChangeAspect="1" noChangeArrowheads="1"/>
                </p:cNvSpPr>
                <p:nvPr/>
              </p:nvSpPr>
              <p:spPr bwMode="auto">
                <a:xfrm rot="20400000">
                  <a:off x="5211" y="11713"/>
                  <a:ext cx="318" cy="19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grpSp>
              <p:nvGrpSpPr>
                <p:cNvPr id="5172" name="Group 52"/>
                <p:cNvGrpSpPr>
                  <a:grpSpLocks noChangeAspect="1"/>
                </p:cNvGrpSpPr>
                <p:nvPr/>
              </p:nvGrpSpPr>
              <p:grpSpPr bwMode="auto">
                <a:xfrm>
                  <a:off x="5529" y="11020"/>
                  <a:ext cx="198" cy="741"/>
                  <a:chOff x="5529" y="11020"/>
                  <a:chExt cx="198" cy="741"/>
                </a:xfrm>
              </p:grpSpPr>
              <p:sp>
                <p:nvSpPr>
                  <p:cNvPr id="5173" name="Line 5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529" y="11020"/>
                    <a:ext cx="0" cy="74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5174" name="Freeform 54"/>
                  <p:cNvSpPr>
                    <a:spLocks noChangeAspect="1"/>
                  </p:cNvSpPr>
                  <p:nvPr/>
                </p:nvSpPr>
                <p:spPr bwMode="auto">
                  <a:xfrm>
                    <a:off x="5529" y="11029"/>
                    <a:ext cx="198" cy="533"/>
                  </a:xfrm>
                  <a:custGeom>
                    <a:avLst/>
                    <a:gdLst/>
                    <a:ahLst/>
                    <a:cxnLst>
                      <a:cxn ang="0">
                        <a:pos x="0" y="6"/>
                      </a:cxn>
                      <a:cxn ang="0">
                        <a:pos x="33" y="3"/>
                      </a:cxn>
                      <a:cxn ang="0">
                        <a:pos x="36" y="16"/>
                      </a:cxn>
                      <a:cxn ang="0">
                        <a:pos x="60" y="122"/>
                      </a:cxn>
                      <a:cxn ang="0">
                        <a:pos x="104" y="221"/>
                      </a:cxn>
                      <a:cxn ang="0">
                        <a:pos x="159" y="287"/>
                      </a:cxn>
                      <a:cxn ang="0">
                        <a:pos x="269" y="419"/>
                      </a:cxn>
                      <a:cxn ang="0">
                        <a:pos x="324" y="485"/>
                      </a:cxn>
                      <a:cxn ang="0">
                        <a:pos x="357" y="540"/>
                      </a:cxn>
                      <a:cxn ang="0">
                        <a:pos x="390" y="639"/>
                      </a:cxn>
                      <a:cxn ang="0">
                        <a:pos x="401" y="738"/>
                      </a:cxn>
                      <a:cxn ang="0">
                        <a:pos x="390" y="815"/>
                      </a:cxn>
                      <a:cxn ang="0">
                        <a:pos x="357" y="914"/>
                      </a:cxn>
                      <a:cxn ang="0">
                        <a:pos x="313" y="1013"/>
                      </a:cxn>
                      <a:cxn ang="0">
                        <a:pos x="269" y="1090"/>
                      </a:cxn>
                      <a:cxn ang="0">
                        <a:pos x="273" y="1089"/>
                      </a:cxn>
                      <a:cxn ang="0">
                        <a:pos x="351" y="852"/>
                      </a:cxn>
                      <a:cxn ang="0">
                        <a:pos x="348" y="702"/>
                      </a:cxn>
                      <a:cxn ang="0">
                        <a:pos x="302" y="562"/>
                      </a:cxn>
                      <a:cxn ang="0">
                        <a:pos x="247" y="496"/>
                      </a:cxn>
                      <a:cxn ang="0">
                        <a:pos x="192" y="452"/>
                      </a:cxn>
                      <a:cxn ang="0">
                        <a:pos x="126" y="408"/>
                      </a:cxn>
                      <a:cxn ang="0">
                        <a:pos x="38" y="397"/>
                      </a:cxn>
                      <a:cxn ang="0">
                        <a:pos x="15" y="405"/>
                      </a:cxn>
                      <a:cxn ang="0">
                        <a:pos x="0" y="6"/>
                      </a:cxn>
                    </a:cxnLst>
                    <a:rect l="0" t="0" r="r" b="b"/>
                    <a:pathLst>
                      <a:path w="401" h="1090">
                        <a:moveTo>
                          <a:pt x="0" y="6"/>
                        </a:moveTo>
                        <a:cubicBezTo>
                          <a:pt x="36" y="6"/>
                          <a:pt x="12" y="0"/>
                          <a:pt x="33" y="3"/>
                        </a:cubicBezTo>
                        <a:cubicBezTo>
                          <a:pt x="36" y="4"/>
                          <a:pt x="36" y="16"/>
                          <a:pt x="36" y="16"/>
                        </a:cubicBezTo>
                        <a:lnTo>
                          <a:pt x="60" y="122"/>
                        </a:lnTo>
                        <a:lnTo>
                          <a:pt x="104" y="221"/>
                        </a:lnTo>
                        <a:lnTo>
                          <a:pt x="159" y="287"/>
                        </a:lnTo>
                        <a:lnTo>
                          <a:pt x="269" y="419"/>
                        </a:lnTo>
                        <a:lnTo>
                          <a:pt x="324" y="485"/>
                        </a:lnTo>
                        <a:lnTo>
                          <a:pt x="357" y="540"/>
                        </a:lnTo>
                        <a:lnTo>
                          <a:pt x="390" y="639"/>
                        </a:lnTo>
                        <a:lnTo>
                          <a:pt x="401" y="738"/>
                        </a:lnTo>
                        <a:lnTo>
                          <a:pt x="390" y="815"/>
                        </a:lnTo>
                        <a:lnTo>
                          <a:pt x="357" y="914"/>
                        </a:lnTo>
                        <a:lnTo>
                          <a:pt x="313" y="1013"/>
                        </a:lnTo>
                        <a:lnTo>
                          <a:pt x="269" y="1090"/>
                        </a:lnTo>
                        <a:lnTo>
                          <a:pt x="273" y="1089"/>
                        </a:lnTo>
                        <a:lnTo>
                          <a:pt x="351" y="852"/>
                        </a:lnTo>
                        <a:lnTo>
                          <a:pt x="348" y="702"/>
                        </a:lnTo>
                        <a:lnTo>
                          <a:pt x="302" y="562"/>
                        </a:lnTo>
                        <a:lnTo>
                          <a:pt x="247" y="496"/>
                        </a:lnTo>
                        <a:lnTo>
                          <a:pt x="192" y="452"/>
                        </a:lnTo>
                        <a:lnTo>
                          <a:pt x="126" y="408"/>
                        </a:lnTo>
                        <a:lnTo>
                          <a:pt x="38" y="397"/>
                        </a:lnTo>
                        <a:lnTo>
                          <a:pt x="15" y="405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5175" name="Group 55"/>
              <p:cNvGrpSpPr>
                <a:grpSpLocks noChangeAspect="1"/>
              </p:cNvGrpSpPr>
              <p:nvPr/>
            </p:nvGrpSpPr>
            <p:grpSpPr bwMode="auto">
              <a:xfrm>
                <a:off x="13806" y="7058"/>
                <a:ext cx="594" cy="1053"/>
                <a:chOff x="6270" y="3114"/>
                <a:chExt cx="790" cy="1399"/>
              </a:xfrm>
            </p:grpSpPr>
            <p:sp>
              <p:nvSpPr>
                <p:cNvPr id="5176" name="Oval 56"/>
                <p:cNvSpPr>
                  <a:spLocks noChangeAspect="1" noChangeArrowheads="1"/>
                </p:cNvSpPr>
                <p:nvPr/>
              </p:nvSpPr>
              <p:spPr bwMode="auto">
                <a:xfrm rot="20400000">
                  <a:off x="6270" y="4195"/>
                  <a:ext cx="503" cy="31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177" name="Line 57"/>
                <p:cNvSpPr>
                  <a:spLocks noChangeAspect="1" noChangeShapeType="1"/>
                </p:cNvSpPr>
                <p:nvPr/>
              </p:nvSpPr>
              <p:spPr bwMode="auto">
                <a:xfrm>
                  <a:off x="6762" y="3114"/>
                  <a:ext cx="0" cy="120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178" name="Freeform 58"/>
                <p:cNvSpPr>
                  <a:spLocks noChangeAspect="1"/>
                </p:cNvSpPr>
                <p:nvPr/>
              </p:nvSpPr>
              <p:spPr bwMode="auto">
                <a:xfrm>
                  <a:off x="6756" y="3114"/>
                  <a:ext cx="304" cy="696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17" y="2"/>
                    </a:cxn>
                    <a:cxn ang="0">
                      <a:pos x="19" y="11"/>
                    </a:cxn>
                    <a:cxn ang="0">
                      <a:pos x="38" y="83"/>
                    </a:cxn>
                    <a:cxn ang="0">
                      <a:pos x="72" y="150"/>
                    </a:cxn>
                    <a:cxn ang="0">
                      <a:pos x="115" y="195"/>
                    </a:cxn>
                    <a:cxn ang="0">
                      <a:pos x="201" y="285"/>
                    </a:cxn>
                    <a:cxn ang="0">
                      <a:pos x="244" y="330"/>
                    </a:cxn>
                    <a:cxn ang="0">
                      <a:pos x="270" y="368"/>
                    </a:cxn>
                    <a:cxn ang="0">
                      <a:pos x="295" y="435"/>
                    </a:cxn>
                    <a:cxn ang="0">
                      <a:pos x="304" y="502"/>
                    </a:cxn>
                    <a:cxn ang="0">
                      <a:pos x="295" y="555"/>
                    </a:cxn>
                    <a:cxn ang="0">
                      <a:pos x="270" y="622"/>
                    </a:cxn>
                    <a:cxn ang="0">
                      <a:pos x="250" y="694"/>
                    </a:cxn>
                    <a:cxn ang="0">
                      <a:pos x="246" y="696"/>
                    </a:cxn>
                    <a:cxn ang="0">
                      <a:pos x="255" y="693"/>
                    </a:cxn>
                    <a:cxn ang="0">
                      <a:pos x="265" y="580"/>
                    </a:cxn>
                    <a:cxn ang="0">
                      <a:pos x="262" y="478"/>
                    </a:cxn>
                    <a:cxn ang="0">
                      <a:pos x="229" y="394"/>
                    </a:cxn>
                    <a:cxn ang="0">
                      <a:pos x="184" y="338"/>
                    </a:cxn>
                    <a:cxn ang="0">
                      <a:pos x="141" y="308"/>
                    </a:cxn>
                    <a:cxn ang="0">
                      <a:pos x="89" y="278"/>
                    </a:cxn>
                    <a:cxn ang="0">
                      <a:pos x="21" y="270"/>
                    </a:cxn>
                    <a:cxn ang="0">
                      <a:pos x="3" y="276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304" h="696">
                      <a:moveTo>
                        <a:pt x="3" y="9"/>
                      </a:moveTo>
                      <a:cubicBezTo>
                        <a:pt x="31" y="9"/>
                        <a:pt x="0" y="0"/>
                        <a:pt x="17" y="2"/>
                      </a:cubicBezTo>
                      <a:cubicBezTo>
                        <a:pt x="19" y="3"/>
                        <a:pt x="19" y="11"/>
                        <a:pt x="19" y="11"/>
                      </a:cubicBezTo>
                      <a:lnTo>
                        <a:pt x="38" y="83"/>
                      </a:lnTo>
                      <a:lnTo>
                        <a:pt x="72" y="150"/>
                      </a:lnTo>
                      <a:lnTo>
                        <a:pt x="115" y="195"/>
                      </a:lnTo>
                      <a:lnTo>
                        <a:pt x="201" y="285"/>
                      </a:lnTo>
                      <a:lnTo>
                        <a:pt x="244" y="330"/>
                      </a:lnTo>
                      <a:lnTo>
                        <a:pt x="270" y="368"/>
                      </a:lnTo>
                      <a:lnTo>
                        <a:pt x="295" y="435"/>
                      </a:lnTo>
                      <a:lnTo>
                        <a:pt x="304" y="502"/>
                      </a:lnTo>
                      <a:lnTo>
                        <a:pt x="295" y="555"/>
                      </a:lnTo>
                      <a:lnTo>
                        <a:pt x="270" y="622"/>
                      </a:lnTo>
                      <a:lnTo>
                        <a:pt x="250" y="694"/>
                      </a:lnTo>
                      <a:lnTo>
                        <a:pt x="246" y="696"/>
                      </a:lnTo>
                      <a:lnTo>
                        <a:pt x="255" y="693"/>
                      </a:lnTo>
                      <a:lnTo>
                        <a:pt x="265" y="580"/>
                      </a:lnTo>
                      <a:lnTo>
                        <a:pt x="262" y="478"/>
                      </a:lnTo>
                      <a:lnTo>
                        <a:pt x="229" y="394"/>
                      </a:lnTo>
                      <a:lnTo>
                        <a:pt x="184" y="338"/>
                      </a:lnTo>
                      <a:lnTo>
                        <a:pt x="141" y="308"/>
                      </a:lnTo>
                      <a:lnTo>
                        <a:pt x="89" y="278"/>
                      </a:lnTo>
                      <a:lnTo>
                        <a:pt x="21" y="270"/>
                      </a:lnTo>
                      <a:lnTo>
                        <a:pt x="3" y="276"/>
                      </a:lnTo>
                      <a:lnTo>
                        <a:pt x="3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179" name="Freeform 59"/>
                <p:cNvSpPr>
                  <a:spLocks noChangeAspect="1"/>
                </p:cNvSpPr>
                <p:nvPr/>
              </p:nvSpPr>
              <p:spPr bwMode="auto">
                <a:xfrm>
                  <a:off x="6756" y="3378"/>
                  <a:ext cx="304" cy="696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17" y="2"/>
                    </a:cxn>
                    <a:cxn ang="0">
                      <a:pos x="19" y="11"/>
                    </a:cxn>
                    <a:cxn ang="0">
                      <a:pos x="38" y="83"/>
                    </a:cxn>
                    <a:cxn ang="0">
                      <a:pos x="72" y="150"/>
                    </a:cxn>
                    <a:cxn ang="0">
                      <a:pos x="115" y="195"/>
                    </a:cxn>
                    <a:cxn ang="0">
                      <a:pos x="201" y="285"/>
                    </a:cxn>
                    <a:cxn ang="0">
                      <a:pos x="244" y="330"/>
                    </a:cxn>
                    <a:cxn ang="0">
                      <a:pos x="270" y="368"/>
                    </a:cxn>
                    <a:cxn ang="0">
                      <a:pos x="295" y="435"/>
                    </a:cxn>
                    <a:cxn ang="0">
                      <a:pos x="304" y="502"/>
                    </a:cxn>
                    <a:cxn ang="0">
                      <a:pos x="295" y="555"/>
                    </a:cxn>
                    <a:cxn ang="0">
                      <a:pos x="270" y="622"/>
                    </a:cxn>
                    <a:cxn ang="0">
                      <a:pos x="250" y="694"/>
                    </a:cxn>
                    <a:cxn ang="0">
                      <a:pos x="246" y="696"/>
                    </a:cxn>
                    <a:cxn ang="0">
                      <a:pos x="255" y="693"/>
                    </a:cxn>
                    <a:cxn ang="0">
                      <a:pos x="265" y="580"/>
                    </a:cxn>
                    <a:cxn ang="0">
                      <a:pos x="262" y="478"/>
                    </a:cxn>
                    <a:cxn ang="0">
                      <a:pos x="229" y="394"/>
                    </a:cxn>
                    <a:cxn ang="0">
                      <a:pos x="184" y="338"/>
                    </a:cxn>
                    <a:cxn ang="0">
                      <a:pos x="141" y="308"/>
                    </a:cxn>
                    <a:cxn ang="0">
                      <a:pos x="89" y="278"/>
                    </a:cxn>
                    <a:cxn ang="0">
                      <a:pos x="21" y="270"/>
                    </a:cxn>
                    <a:cxn ang="0">
                      <a:pos x="3" y="276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304" h="696">
                      <a:moveTo>
                        <a:pt x="3" y="9"/>
                      </a:moveTo>
                      <a:cubicBezTo>
                        <a:pt x="31" y="9"/>
                        <a:pt x="0" y="0"/>
                        <a:pt x="17" y="2"/>
                      </a:cubicBezTo>
                      <a:cubicBezTo>
                        <a:pt x="19" y="3"/>
                        <a:pt x="19" y="11"/>
                        <a:pt x="19" y="11"/>
                      </a:cubicBezTo>
                      <a:lnTo>
                        <a:pt x="38" y="83"/>
                      </a:lnTo>
                      <a:lnTo>
                        <a:pt x="72" y="150"/>
                      </a:lnTo>
                      <a:lnTo>
                        <a:pt x="115" y="195"/>
                      </a:lnTo>
                      <a:lnTo>
                        <a:pt x="201" y="285"/>
                      </a:lnTo>
                      <a:lnTo>
                        <a:pt x="244" y="330"/>
                      </a:lnTo>
                      <a:lnTo>
                        <a:pt x="270" y="368"/>
                      </a:lnTo>
                      <a:lnTo>
                        <a:pt x="295" y="435"/>
                      </a:lnTo>
                      <a:lnTo>
                        <a:pt x="304" y="502"/>
                      </a:lnTo>
                      <a:lnTo>
                        <a:pt x="295" y="555"/>
                      </a:lnTo>
                      <a:lnTo>
                        <a:pt x="270" y="622"/>
                      </a:lnTo>
                      <a:lnTo>
                        <a:pt x="250" y="694"/>
                      </a:lnTo>
                      <a:lnTo>
                        <a:pt x="246" y="696"/>
                      </a:lnTo>
                      <a:lnTo>
                        <a:pt x="255" y="693"/>
                      </a:lnTo>
                      <a:lnTo>
                        <a:pt x="265" y="580"/>
                      </a:lnTo>
                      <a:lnTo>
                        <a:pt x="262" y="478"/>
                      </a:lnTo>
                      <a:lnTo>
                        <a:pt x="229" y="394"/>
                      </a:lnTo>
                      <a:lnTo>
                        <a:pt x="184" y="338"/>
                      </a:lnTo>
                      <a:lnTo>
                        <a:pt x="141" y="308"/>
                      </a:lnTo>
                      <a:lnTo>
                        <a:pt x="89" y="278"/>
                      </a:lnTo>
                      <a:lnTo>
                        <a:pt x="21" y="270"/>
                      </a:lnTo>
                      <a:lnTo>
                        <a:pt x="3" y="276"/>
                      </a:lnTo>
                      <a:lnTo>
                        <a:pt x="3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  <p:grpSp>
            <p:nvGrpSpPr>
              <p:cNvPr id="5180" name="Group 60"/>
              <p:cNvGrpSpPr>
                <a:grpSpLocks noChangeAspect="1"/>
              </p:cNvGrpSpPr>
              <p:nvPr/>
            </p:nvGrpSpPr>
            <p:grpSpPr bwMode="auto">
              <a:xfrm>
                <a:off x="13780" y="2698"/>
                <a:ext cx="378" cy="1056"/>
                <a:chOff x="6705" y="11260"/>
                <a:chExt cx="316" cy="884"/>
              </a:xfrm>
            </p:grpSpPr>
            <p:sp>
              <p:nvSpPr>
                <p:cNvPr id="5181" name="Oval 61"/>
                <p:cNvSpPr>
                  <a:spLocks noChangeAspect="1" noChangeArrowheads="1"/>
                </p:cNvSpPr>
                <p:nvPr/>
              </p:nvSpPr>
              <p:spPr bwMode="auto">
                <a:xfrm rot="20400000">
                  <a:off x="6705" y="11949"/>
                  <a:ext cx="316" cy="195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182" name="Line 62"/>
                <p:cNvSpPr>
                  <a:spLocks noChangeAspect="1" noChangeShapeType="1"/>
                </p:cNvSpPr>
                <p:nvPr/>
              </p:nvSpPr>
              <p:spPr bwMode="auto">
                <a:xfrm>
                  <a:off x="7019" y="11260"/>
                  <a:ext cx="0" cy="74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</p:grpSp>
        <p:grpSp>
          <p:nvGrpSpPr>
            <p:cNvPr id="5183" name="Group 63"/>
            <p:cNvGrpSpPr>
              <a:grpSpLocks noChangeAspect="1"/>
            </p:cNvGrpSpPr>
            <p:nvPr/>
          </p:nvGrpSpPr>
          <p:grpSpPr bwMode="auto">
            <a:xfrm>
              <a:off x="10103" y="8021"/>
              <a:ext cx="607" cy="430"/>
              <a:chOff x="4536" y="56"/>
              <a:chExt cx="607" cy="430"/>
            </a:xfrm>
          </p:grpSpPr>
          <p:cxnSp>
            <p:nvCxnSpPr>
              <p:cNvPr id="5184" name="AutoShape 64"/>
              <p:cNvCxnSpPr>
                <a:cxnSpLocks noChangeAspect="1" noChangeShapeType="1"/>
              </p:cNvCxnSpPr>
              <p:nvPr/>
            </p:nvCxnSpPr>
            <p:spPr bwMode="auto">
              <a:xfrm>
                <a:off x="4536" y="281"/>
                <a:ext cx="607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185" name="AutoShape 65"/>
              <p:cNvCxnSpPr>
                <a:cxnSpLocks noChangeAspect="1" noChangeShapeType="1"/>
              </p:cNvCxnSpPr>
              <p:nvPr/>
            </p:nvCxnSpPr>
            <p:spPr bwMode="auto">
              <a:xfrm>
                <a:off x="4828" y="56"/>
                <a:ext cx="0" cy="43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5186" name="Group 66"/>
            <p:cNvGrpSpPr>
              <a:grpSpLocks noChangeAspect="1"/>
            </p:cNvGrpSpPr>
            <p:nvPr/>
          </p:nvGrpSpPr>
          <p:grpSpPr bwMode="auto">
            <a:xfrm>
              <a:off x="10103" y="5793"/>
              <a:ext cx="607" cy="430"/>
              <a:chOff x="4536" y="56"/>
              <a:chExt cx="607" cy="430"/>
            </a:xfrm>
          </p:grpSpPr>
          <p:cxnSp>
            <p:nvCxnSpPr>
              <p:cNvPr id="5187" name="AutoShape 67"/>
              <p:cNvCxnSpPr>
                <a:cxnSpLocks noChangeAspect="1" noChangeShapeType="1"/>
              </p:cNvCxnSpPr>
              <p:nvPr/>
            </p:nvCxnSpPr>
            <p:spPr bwMode="auto">
              <a:xfrm>
                <a:off x="4536" y="281"/>
                <a:ext cx="607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188" name="AutoShape 68"/>
              <p:cNvCxnSpPr>
                <a:cxnSpLocks noChangeAspect="1" noChangeShapeType="1"/>
              </p:cNvCxnSpPr>
              <p:nvPr/>
            </p:nvCxnSpPr>
            <p:spPr bwMode="auto">
              <a:xfrm>
                <a:off x="4828" y="56"/>
                <a:ext cx="0" cy="43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5189" name="Group 69"/>
            <p:cNvGrpSpPr>
              <a:grpSpLocks noChangeAspect="1"/>
            </p:cNvGrpSpPr>
            <p:nvPr/>
          </p:nvGrpSpPr>
          <p:grpSpPr bwMode="auto">
            <a:xfrm>
              <a:off x="10103" y="3602"/>
              <a:ext cx="607" cy="430"/>
              <a:chOff x="4536" y="56"/>
              <a:chExt cx="607" cy="430"/>
            </a:xfrm>
          </p:grpSpPr>
          <p:cxnSp>
            <p:nvCxnSpPr>
              <p:cNvPr id="5190" name="AutoShape 70"/>
              <p:cNvCxnSpPr>
                <a:cxnSpLocks noChangeAspect="1" noChangeShapeType="1"/>
              </p:cNvCxnSpPr>
              <p:nvPr/>
            </p:nvCxnSpPr>
            <p:spPr bwMode="auto">
              <a:xfrm>
                <a:off x="4536" y="281"/>
                <a:ext cx="607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191" name="AutoShape 71"/>
              <p:cNvCxnSpPr>
                <a:cxnSpLocks noChangeAspect="1" noChangeShapeType="1"/>
              </p:cNvCxnSpPr>
              <p:nvPr/>
            </p:nvCxnSpPr>
            <p:spPr bwMode="auto">
              <a:xfrm>
                <a:off x="4828" y="56"/>
                <a:ext cx="0" cy="43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5192" name="Group 72"/>
            <p:cNvGrpSpPr>
              <a:grpSpLocks noChangeAspect="1"/>
            </p:cNvGrpSpPr>
            <p:nvPr/>
          </p:nvGrpSpPr>
          <p:grpSpPr bwMode="auto">
            <a:xfrm>
              <a:off x="10103" y="1353"/>
              <a:ext cx="607" cy="430"/>
              <a:chOff x="4536" y="56"/>
              <a:chExt cx="607" cy="430"/>
            </a:xfrm>
          </p:grpSpPr>
          <p:cxnSp>
            <p:nvCxnSpPr>
              <p:cNvPr id="5193" name="AutoShape 73"/>
              <p:cNvCxnSpPr>
                <a:cxnSpLocks noChangeAspect="1" noChangeShapeType="1"/>
              </p:cNvCxnSpPr>
              <p:nvPr/>
            </p:nvCxnSpPr>
            <p:spPr bwMode="auto">
              <a:xfrm>
                <a:off x="4536" y="281"/>
                <a:ext cx="607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194" name="AutoShape 74"/>
              <p:cNvCxnSpPr>
                <a:cxnSpLocks noChangeAspect="1" noChangeShapeType="1"/>
              </p:cNvCxnSpPr>
              <p:nvPr/>
            </p:nvCxnSpPr>
            <p:spPr bwMode="auto">
              <a:xfrm>
                <a:off x="4828" y="56"/>
                <a:ext cx="0" cy="43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5195" name="Group 75"/>
            <p:cNvGrpSpPr>
              <a:grpSpLocks noChangeAspect="1"/>
            </p:cNvGrpSpPr>
            <p:nvPr/>
          </p:nvGrpSpPr>
          <p:grpSpPr bwMode="auto">
            <a:xfrm>
              <a:off x="6797" y="7966"/>
              <a:ext cx="614" cy="240"/>
              <a:chOff x="13222" y="316"/>
              <a:chExt cx="614" cy="240"/>
            </a:xfrm>
          </p:grpSpPr>
          <p:cxnSp>
            <p:nvCxnSpPr>
              <p:cNvPr id="5196" name="AutoShape 76"/>
              <p:cNvCxnSpPr>
                <a:cxnSpLocks noChangeAspect="1" noChangeShapeType="1"/>
              </p:cNvCxnSpPr>
              <p:nvPr/>
            </p:nvCxnSpPr>
            <p:spPr bwMode="auto">
              <a:xfrm>
                <a:off x="13229" y="316"/>
                <a:ext cx="607" cy="0"/>
              </a:xfrm>
              <a:prstGeom prst="straightConnector1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</p:spPr>
          </p:cxnSp>
          <p:cxnSp>
            <p:nvCxnSpPr>
              <p:cNvPr id="5197" name="AutoShape 77"/>
              <p:cNvCxnSpPr>
                <a:cxnSpLocks noChangeAspect="1" noChangeShapeType="1"/>
              </p:cNvCxnSpPr>
              <p:nvPr/>
            </p:nvCxnSpPr>
            <p:spPr bwMode="auto">
              <a:xfrm>
                <a:off x="13222" y="556"/>
                <a:ext cx="607" cy="0"/>
              </a:xfrm>
              <a:prstGeom prst="straightConnector1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</p:spPr>
          </p:cxnSp>
        </p:grpSp>
        <p:grpSp>
          <p:nvGrpSpPr>
            <p:cNvPr id="5198" name="Group 78"/>
            <p:cNvGrpSpPr>
              <a:grpSpLocks noChangeAspect="1"/>
            </p:cNvGrpSpPr>
            <p:nvPr/>
          </p:nvGrpSpPr>
          <p:grpSpPr bwMode="auto">
            <a:xfrm>
              <a:off x="6804" y="5919"/>
              <a:ext cx="614" cy="240"/>
              <a:chOff x="13222" y="316"/>
              <a:chExt cx="614" cy="240"/>
            </a:xfrm>
          </p:grpSpPr>
          <p:cxnSp>
            <p:nvCxnSpPr>
              <p:cNvPr id="5199" name="AutoShape 79"/>
              <p:cNvCxnSpPr>
                <a:cxnSpLocks noChangeAspect="1" noChangeShapeType="1"/>
              </p:cNvCxnSpPr>
              <p:nvPr/>
            </p:nvCxnSpPr>
            <p:spPr bwMode="auto">
              <a:xfrm>
                <a:off x="13229" y="316"/>
                <a:ext cx="607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200" name="AutoShape 80"/>
              <p:cNvCxnSpPr>
                <a:cxnSpLocks noChangeAspect="1" noChangeShapeType="1"/>
              </p:cNvCxnSpPr>
              <p:nvPr/>
            </p:nvCxnSpPr>
            <p:spPr bwMode="auto">
              <a:xfrm>
                <a:off x="13222" y="556"/>
                <a:ext cx="607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5201" name="Group 81"/>
            <p:cNvGrpSpPr>
              <a:grpSpLocks noChangeAspect="1"/>
            </p:cNvGrpSpPr>
            <p:nvPr/>
          </p:nvGrpSpPr>
          <p:grpSpPr bwMode="auto">
            <a:xfrm>
              <a:off x="6811" y="3693"/>
              <a:ext cx="614" cy="240"/>
              <a:chOff x="13222" y="316"/>
              <a:chExt cx="614" cy="240"/>
            </a:xfrm>
          </p:grpSpPr>
          <p:cxnSp>
            <p:nvCxnSpPr>
              <p:cNvPr id="5202" name="AutoShape 82"/>
              <p:cNvCxnSpPr>
                <a:cxnSpLocks noChangeAspect="1" noChangeShapeType="1"/>
              </p:cNvCxnSpPr>
              <p:nvPr/>
            </p:nvCxnSpPr>
            <p:spPr bwMode="auto">
              <a:xfrm>
                <a:off x="13229" y="316"/>
                <a:ext cx="607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203" name="AutoShape 83"/>
              <p:cNvCxnSpPr>
                <a:cxnSpLocks noChangeAspect="1" noChangeShapeType="1"/>
              </p:cNvCxnSpPr>
              <p:nvPr/>
            </p:nvCxnSpPr>
            <p:spPr bwMode="auto">
              <a:xfrm>
                <a:off x="13222" y="556"/>
                <a:ext cx="607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5204" name="Group 84"/>
            <p:cNvGrpSpPr>
              <a:grpSpLocks noChangeAspect="1"/>
            </p:cNvGrpSpPr>
            <p:nvPr/>
          </p:nvGrpSpPr>
          <p:grpSpPr bwMode="auto">
            <a:xfrm>
              <a:off x="6818" y="1516"/>
              <a:ext cx="614" cy="240"/>
              <a:chOff x="13222" y="316"/>
              <a:chExt cx="614" cy="240"/>
            </a:xfrm>
          </p:grpSpPr>
          <p:cxnSp>
            <p:nvCxnSpPr>
              <p:cNvPr id="5205" name="AutoShape 85"/>
              <p:cNvCxnSpPr>
                <a:cxnSpLocks noChangeAspect="1" noChangeShapeType="1"/>
              </p:cNvCxnSpPr>
              <p:nvPr/>
            </p:nvCxnSpPr>
            <p:spPr bwMode="auto">
              <a:xfrm>
                <a:off x="13229" y="316"/>
                <a:ext cx="607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206" name="AutoShape 86"/>
              <p:cNvCxnSpPr>
                <a:cxnSpLocks noChangeAspect="1" noChangeShapeType="1"/>
              </p:cNvCxnSpPr>
              <p:nvPr/>
            </p:nvCxnSpPr>
            <p:spPr bwMode="auto">
              <a:xfrm>
                <a:off x="13222" y="556"/>
                <a:ext cx="607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</p:grpSp>
      <p:sp>
        <p:nvSpPr>
          <p:cNvPr id="90" name="CaixaDeTexto 89"/>
          <p:cNvSpPr txBox="1"/>
          <p:nvPr/>
        </p:nvSpPr>
        <p:spPr>
          <a:xfrm>
            <a:off x="357158" y="2214554"/>
            <a:ext cx="210762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Um ponto:</a:t>
            </a:r>
          </a:p>
          <a:p>
            <a:endParaRPr lang="pt-BR" sz="2400" dirty="0"/>
          </a:p>
          <a:p>
            <a:r>
              <a:rPr lang="pt-BR" sz="2400" dirty="0" smtClean="0"/>
              <a:t>Mais a metade.</a:t>
            </a:r>
          </a:p>
          <a:p>
            <a:endParaRPr lang="pt-BR" sz="2400" dirty="0"/>
          </a:p>
          <a:p>
            <a:r>
              <a:rPr lang="pt-BR" sz="2400" dirty="0" smtClean="0"/>
              <a:t>Mais 50%.</a:t>
            </a:r>
            <a:endParaRPr lang="pt-BR" sz="2400" dirty="0"/>
          </a:p>
        </p:txBody>
      </p:sp>
      <p:sp>
        <p:nvSpPr>
          <p:cNvPr id="91" name="Retângulo 90"/>
          <p:cNvSpPr/>
          <p:nvPr/>
        </p:nvSpPr>
        <p:spPr>
          <a:xfrm>
            <a:off x="0" y="0"/>
            <a:ext cx="2051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i="1" dirty="0" smtClean="0"/>
              <a:t>3f. Duração do Som</a:t>
            </a:r>
            <a:endParaRPr lang="pt-BR" b="1" i="1" dirty="0"/>
          </a:p>
        </p:txBody>
      </p:sp>
      <p:sp>
        <p:nvSpPr>
          <p:cNvPr id="92" name="Espaço Reservado para Número de Slide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B9F3-6D87-45E8-9133-A5924A8C81ED}" type="slidenum">
              <a:rPr lang="pt-BR" smtClean="0"/>
              <a:pPr/>
              <a:t>9</a:t>
            </a:fld>
            <a:endParaRPr lang="pt-BR"/>
          </a:p>
        </p:txBody>
      </p:sp>
      <p:sp>
        <p:nvSpPr>
          <p:cNvPr id="93" name="Espaço Reservado para Rodapé 9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</TotalTime>
  <Words>650</Words>
  <Application>Microsoft Office PowerPoint</Application>
  <PresentationFormat>Apresentação na tela (4:3)</PresentationFormat>
  <Paragraphs>286</Paragraphs>
  <Slides>65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65</vt:i4>
      </vt:variant>
    </vt:vector>
  </HeadingPairs>
  <TitlesOfParts>
    <vt:vector size="67" baseType="lpstr">
      <vt:lpstr>Tema do Office</vt:lpstr>
      <vt:lpstr>Photo Editor Photo</vt:lpstr>
      <vt:lpstr>Isolde Frank  A ESCRITA MUSIAL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PEQUENOS CANTOS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</vt:vector>
  </TitlesOfParts>
  <Company>.....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....</dc:creator>
  <cp:lastModifiedBy>....</cp:lastModifiedBy>
  <cp:revision>104</cp:revision>
  <dcterms:created xsi:type="dcterms:W3CDTF">2020-01-28T19:00:52Z</dcterms:created>
  <dcterms:modified xsi:type="dcterms:W3CDTF">2020-02-03T20:52:46Z</dcterms:modified>
</cp:coreProperties>
</file>